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32" r:id="rId2"/>
    <p:sldId id="311" r:id="rId3"/>
    <p:sldId id="331" r:id="rId4"/>
    <p:sldId id="320" r:id="rId5"/>
    <p:sldId id="330" r:id="rId6"/>
    <p:sldId id="333" r:id="rId7"/>
    <p:sldId id="334" r:id="rId8"/>
    <p:sldId id="335" r:id="rId9"/>
    <p:sldId id="336" r:id="rId10"/>
    <p:sldId id="337" r:id="rId11"/>
    <p:sldId id="338" r:id="rId12"/>
    <p:sldId id="340" r:id="rId13"/>
    <p:sldId id="341" r:id="rId14"/>
    <p:sldId id="342" r:id="rId15"/>
    <p:sldId id="34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92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  <p15:guide id="5" pos="192" userDrawn="1">
          <p15:clr>
            <a:srgbClr val="A4A3A4"/>
          </p15:clr>
        </p15:guide>
        <p15:guide id="6" pos="7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1D"/>
    <a:srgbClr val="7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40" y="72"/>
      </p:cViewPr>
      <p:guideLst>
        <p:guide orient="horz" pos="2160"/>
        <p:guide pos="3840"/>
        <p:guide orient="horz" pos="192"/>
        <p:guide orient="horz" pos="4128"/>
        <p:guide pos="192"/>
        <p:guide pos="74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6B6064-9F44-43BB-AFE8-D3AB1746C80F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6ACD5DE-D8D4-4E0F-ABD6-3021B1B3DD14}">
      <dgm:prSet phldrT="[Text]"/>
      <dgm:spPr/>
      <dgm:t>
        <a:bodyPr/>
        <a:lstStyle/>
        <a:p>
          <a:r>
            <a:rPr lang="mk-MK" dirty="0" smtClean="0"/>
            <a:t>СОЦИЈАЛНИ ЦЕЛИ</a:t>
          </a:r>
          <a:endParaRPr lang="en-US" dirty="0"/>
        </a:p>
      </dgm:t>
    </dgm:pt>
    <dgm:pt modelId="{124DBBAA-A140-44D0-B0F3-0EE742129063}" type="parTrans" cxnId="{6F07EC92-E13D-45A8-9A6E-CC5AB8742D99}">
      <dgm:prSet/>
      <dgm:spPr/>
      <dgm:t>
        <a:bodyPr/>
        <a:lstStyle/>
        <a:p>
          <a:endParaRPr lang="en-US"/>
        </a:p>
      </dgm:t>
    </dgm:pt>
    <dgm:pt modelId="{ACD219E8-4356-4A15-B28F-03DBC41F45E0}" type="sibTrans" cxnId="{6F07EC92-E13D-45A8-9A6E-CC5AB8742D99}">
      <dgm:prSet/>
      <dgm:spPr/>
      <dgm:t>
        <a:bodyPr/>
        <a:lstStyle/>
        <a:p>
          <a:endParaRPr lang="en-US"/>
        </a:p>
      </dgm:t>
    </dgm:pt>
    <dgm:pt modelId="{B0AF9682-E28F-47FE-BAE4-2F06EF735158}">
      <dgm:prSet phldrT="[Text]"/>
      <dgm:spPr/>
      <dgm:t>
        <a:bodyPr/>
        <a:lstStyle/>
        <a:p>
          <a:r>
            <a:rPr lang="mk-MK" dirty="0" smtClean="0"/>
            <a:t>ЕКОНОМСКИ ЦЕЛИ</a:t>
          </a:r>
          <a:endParaRPr lang="en-US" dirty="0"/>
        </a:p>
      </dgm:t>
    </dgm:pt>
    <dgm:pt modelId="{50AD5A5B-CED4-4982-955B-1B417877FAB7}" type="parTrans" cxnId="{1074D5D3-CF1B-4528-99E5-0F3384C237A6}">
      <dgm:prSet/>
      <dgm:spPr/>
      <dgm:t>
        <a:bodyPr/>
        <a:lstStyle/>
        <a:p>
          <a:endParaRPr lang="en-US"/>
        </a:p>
      </dgm:t>
    </dgm:pt>
    <dgm:pt modelId="{2927947B-F489-4614-8D67-430D7EAD7812}" type="sibTrans" cxnId="{1074D5D3-CF1B-4528-99E5-0F3384C237A6}">
      <dgm:prSet/>
      <dgm:spPr/>
      <dgm:t>
        <a:bodyPr/>
        <a:lstStyle/>
        <a:p>
          <a:endParaRPr lang="en-US"/>
        </a:p>
      </dgm:t>
    </dgm:pt>
    <dgm:pt modelId="{D1B133A8-002C-4766-9CB0-CA7D4A2624AB}">
      <dgm:prSet phldrT="[Text]"/>
      <dgm:spPr/>
      <dgm:t>
        <a:bodyPr/>
        <a:lstStyle/>
        <a:p>
          <a:r>
            <a:rPr lang="mk-MK" dirty="0" smtClean="0"/>
            <a:t>ЖИВОТНА СРЕДИНА</a:t>
          </a:r>
          <a:endParaRPr lang="en-US" dirty="0"/>
        </a:p>
      </dgm:t>
    </dgm:pt>
    <dgm:pt modelId="{B3AD5299-084E-4D22-92E0-80B4A568E6AF}" type="parTrans" cxnId="{740C04E5-AB58-4B3A-8B45-1D50EADD4A2D}">
      <dgm:prSet/>
      <dgm:spPr/>
      <dgm:t>
        <a:bodyPr/>
        <a:lstStyle/>
        <a:p>
          <a:endParaRPr lang="en-US"/>
        </a:p>
      </dgm:t>
    </dgm:pt>
    <dgm:pt modelId="{D0C6DD47-0136-417A-BBAB-203B5FBE0D71}" type="sibTrans" cxnId="{740C04E5-AB58-4B3A-8B45-1D50EADD4A2D}">
      <dgm:prSet/>
      <dgm:spPr/>
      <dgm:t>
        <a:bodyPr/>
        <a:lstStyle/>
        <a:p>
          <a:endParaRPr lang="en-US"/>
        </a:p>
      </dgm:t>
    </dgm:pt>
    <dgm:pt modelId="{2A5580E2-E4F5-4657-8E44-FD375D7DCE43}" type="pres">
      <dgm:prSet presAssocID="{246B6064-9F44-43BB-AFE8-D3AB1746C80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6D17C62-8D1C-49CB-935C-CBEE2DACEDAE}" type="pres">
      <dgm:prSet presAssocID="{D6ACD5DE-D8D4-4E0F-ABD6-3021B1B3DD1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027749-37F9-4F6F-9F86-602584A05305}" type="pres">
      <dgm:prSet presAssocID="{ACD219E8-4356-4A15-B28F-03DBC41F45E0}" presName="sibTrans" presStyleLbl="sibTrans2D1" presStyleIdx="0" presStyleCnt="3"/>
      <dgm:spPr/>
      <dgm:t>
        <a:bodyPr/>
        <a:lstStyle/>
        <a:p>
          <a:endParaRPr lang="en-US"/>
        </a:p>
      </dgm:t>
    </dgm:pt>
    <dgm:pt modelId="{7CA0F852-7902-40E8-B17E-02BBA531CCBA}" type="pres">
      <dgm:prSet presAssocID="{ACD219E8-4356-4A15-B28F-03DBC41F45E0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D3226CE-708F-4647-B907-FD3C28404CE1}" type="pres">
      <dgm:prSet presAssocID="{B0AF9682-E28F-47FE-BAE4-2F06EF73515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F48E3-9C83-4FE8-AD60-07E8057800A7}" type="pres">
      <dgm:prSet presAssocID="{2927947B-F489-4614-8D67-430D7EAD7812}" presName="sibTrans" presStyleLbl="sibTrans2D1" presStyleIdx="1" presStyleCnt="3"/>
      <dgm:spPr/>
      <dgm:t>
        <a:bodyPr/>
        <a:lstStyle/>
        <a:p>
          <a:endParaRPr lang="en-US"/>
        </a:p>
      </dgm:t>
    </dgm:pt>
    <dgm:pt modelId="{ACC228BB-0F62-4F0E-87B9-D0D88F51EEAC}" type="pres">
      <dgm:prSet presAssocID="{2927947B-F489-4614-8D67-430D7EAD7812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992F9427-8AC0-40CF-8C7B-D263678FA129}" type="pres">
      <dgm:prSet presAssocID="{D1B133A8-002C-4766-9CB0-CA7D4A2624A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34D999-19D0-4606-B24F-4C2F5890155B}" type="pres">
      <dgm:prSet presAssocID="{D0C6DD47-0136-417A-BBAB-203B5FBE0D71}" presName="sibTrans" presStyleLbl="sibTrans2D1" presStyleIdx="2" presStyleCnt="3"/>
      <dgm:spPr/>
      <dgm:t>
        <a:bodyPr/>
        <a:lstStyle/>
        <a:p>
          <a:endParaRPr lang="en-US"/>
        </a:p>
      </dgm:t>
    </dgm:pt>
    <dgm:pt modelId="{7AD203DB-1F92-48F6-B411-41E08B9E35C6}" type="pres">
      <dgm:prSet presAssocID="{D0C6DD47-0136-417A-BBAB-203B5FBE0D71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5D2438F2-4C08-4B4A-A5A8-7B99BDB1CCFC}" type="presOf" srcId="{ACD219E8-4356-4A15-B28F-03DBC41F45E0}" destId="{7CA0F852-7902-40E8-B17E-02BBA531CCBA}" srcOrd="1" destOrd="0" presId="urn:microsoft.com/office/officeart/2005/8/layout/cycle7"/>
    <dgm:cxn modelId="{69E69838-24AE-4186-8420-A6F3B7C66373}" type="presOf" srcId="{2927947B-F489-4614-8D67-430D7EAD7812}" destId="{ACC228BB-0F62-4F0E-87B9-D0D88F51EEAC}" srcOrd="1" destOrd="0" presId="urn:microsoft.com/office/officeart/2005/8/layout/cycle7"/>
    <dgm:cxn modelId="{6F07EC92-E13D-45A8-9A6E-CC5AB8742D99}" srcId="{246B6064-9F44-43BB-AFE8-D3AB1746C80F}" destId="{D6ACD5DE-D8D4-4E0F-ABD6-3021B1B3DD14}" srcOrd="0" destOrd="0" parTransId="{124DBBAA-A140-44D0-B0F3-0EE742129063}" sibTransId="{ACD219E8-4356-4A15-B28F-03DBC41F45E0}"/>
    <dgm:cxn modelId="{07DFD24E-16F9-414E-80EC-54767BB373DD}" type="presOf" srcId="{D0C6DD47-0136-417A-BBAB-203B5FBE0D71}" destId="{7AD203DB-1F92-48F6-B411-41E08B9E35C6}" srcOrd="1" destOrd="0" presId="urn:microsoft.com/office/officeart/2005/8/layout/cycle7"/>
    <dgm:cxn modelId="{AC86A51F-4ED5-48AA-9CF2-B3ABB8B35267}" type="presOf" srcId="{D1B133A8-002C-4766-9CB0-CA7D4A2624AB}" destId="{992F9427-8AC0-40CF-8C7B-D263678FA129}" srcOrd="0" destOrd="0" presId="urn:microsoft.com/office/officeart/2005/8/layout/cycle7"/>
    <dgm:cxn modelId="{01B3AD86-77C2-4A63-A7A2-FDD648E2FEF3}" type="presOf" srcId="{D6ACD5DE-D8D4-4E0F-ABD6-3021B1B3DD14}" destId="{46D17C62-8D1C-49CB-935C-CBEE2DACEDAE}" srcOrd="0" destOrd="0" presId="urn:microsoft.com/office/officeart/2005/8/layout/cycle7"/>
    <dgm:cxn modelId="{2F0A18EE-4E2E-428A-997A-A4DF4E78999B}" type="presOf" srcId="{B0AF9682-E28F-47FE-BAE4-2F06EF735158}" destId="{9D3226CE-708F-4647-B907-FD3C28404CE1}" srcOrd="0" destOrd="0" presId="urn:microsoft.com/office/officeart/2005/8/layout/cycle7"/>
    <dgm:cxn modelId="{DD11486C-2DD0-4860-8DC2-32E17C631748}" type="presOf" srcId="{246B6064-9F44-43BB-AFE8-D3AB1746C80F}" destId="{2A5580E2-E4F5-4657-8E44-FD375D7DCE43}" srcOrd="0" destOrd="0" presId="urn:microsoft.com/office/officeart/2005/8/layout/cycle7"/>
    <dgm:cxn modelId="{740C04E5-AB58-4B3A-8B45-1D50EADD4A2D}" srcId="{246B6064-9F44-43BB-AFE8-D3AB1746C80F}" destId="{D1B133A8-002C-4766-9CB0-CA7D4A2624AB}" srcOrd="2" destOrd="0" parTransId="{B3AD5299-084E-4D22-92E0-80B4A568E6AF}" sibTransId="{D0C6DD47-0136-417A-BBAB-203B5FBE0D71}"/>
    <dgm:cxn modelId="{EFFD092C-2FCD-4C78-8A1A-107D25A5BAD6}" type="presOf" srcId="{D0C6DD47-0136-417A-BBAB-203B5FBE0D71}" destId="{0B34D999-19D0-4606-B24F-4C2F5890155B}" srcOrd="0" destOrd="0" presId="urn:microsoft.com/office/officeart/2005/8/layout/cycle7"/>
    <dgm:cxn modelId="{91D09815-768B-4C75-8F06-16E2A7A4C643}" type="presOf" srcId="{ACD219E8-4356-4A15-B28F-03DBC41F45E0}" destId="{8F027749-37F9-4F6F-9F86-602584A05305}" srcOrd="0" destOrd="0" presId="urn:microsoft.com/office/officeart/2005/8/layout/cycle7"/>
    <dgm:cxn modelId="{7FE9D217-51A1-47F4-9BEB-69C24EFC0D55}" type="presOf" srcId="{2927947B-F489-4614-8D67-430D7EAD7812}" destId="{9E6F48E3-9C83-4FE8-AD60-07E8057800A7}" srcOrd="0" destOrd="0" presId="urn:microsoft.com/office/officeart/2005/8/layout/cycle7"/>
    <dgm:cxn modelId="{1074D5D3-CF1B-4528-99E5-0F3384C237A6}" srcId="{246B6064-9F44-43BB-AFE8-D3AB1746C80F}" destId="{B0AF9682-E28F-47FE-BAE4-2F06EF735158}" srcOrd="1" destOrd="0" parTransId="{50AD5A5B-CED4-4982-955B-1B417877FAB7}" sibTransId="{2927947B-F489-4614-8D67-430D7EAD7812}"/>
    <dgm:cxn modelId="{E2CF23E2-2369-4D27-AA47-CEF1FE6A1F98}" type="presParOf" srcId="{2A5580E2-E4F5-4657-8E44-FD375D7DCE43}" destId="{46D17C62-8D1C-49CB-935C-CBEE2DACEDAE}" srcOrd="0" destOrd="0" presId="urn:microsoft.com/office/officeart/2005/8/layout/cycle7"/>
    <dgm:cxn modelId="{3AB5BDB2-748F-4AE2-80B4-60A493F72CB0}" type="presParOf" srcId="{2A5580E2-E4F5-4657-8E44-FD375D7DCE43}" destId="{8F027749-37F9-4F6F-9F86-602584A05305}" srcOrd="1" destOrd="0" presId="urn:microsoft.com/office/officeart/2005/8/layout/cycle7"/>
    <dgm:cxn modelId="{8A4CACF7-B230-4E6E-985A-115C80585225}" type="presParOf" srcId="{8F027749-37F9-4F6F-9F86-602584A05305}" destId="{7CA0F852-7902-40E8-B17E-02BBA531CCBA}" srcOrd="0" destOrd="0" presId="urn:microsoft.com/office/officeart/2005/8/layout/cycle7"/>
    <dgm:cxn modelId="{FC91E71B-3D35-4A26-B818-AC501F5A073A}" type="presParOf" srcId="{2A5580E2-E4F5-4657-8E44-FD375D7DCE43}" destId="{9D3226CE-708F-4647-B907-FD3C28404CE1}" srcOrd="2" destOrd="0" presId="urn:microsoft.com/office/officeart/2005/8/layout/cycle7"/>
    <dgm:cxn modelId="{CB32D442-2EF8-42F1-B73B-DBE851B9456C}" type="presParOf" srcId="{2A5580E2-E4F5-4657-8E44-FD375D7DCE43}" destId="{9E6F48E3-9C83-4FE8-AD60-07E8057800A7}" srcOrd="3" destOrd="0" presId="urn:microsoft.com/office/officeart/2005/8/layout/cycle7"/>
    <dgm:cxn modelId="{A2E76AF1-4153-4EFA-B66A-8C0E184D3299}" type="presParOf" srcId="{9E6F48E3-9C83-4FE8-AD60-07E8057800A7}" destId="{ACC228BB-0F62-4F0E-87B9-D0D88F51EEAC}" srcOrd="0" destOrd="0" presId="urn:microsoft.com/office/officeart/2005/8/layout/cycle7"/>
    <dgm:cxn modelId="{D476DCB7-A279-41B8-9E77-9233050216A8}" type="presParOf" srcId="{2A5580E2-E4F5-4657-8E44-FD375D7DCE43}" destId="{992F9427-8AC0-40CF-8C7B-D263678FA129}" srcOrd="4" destOrd="0" presId="urn:microsoft.com/office/officeart/2005/8/layout/cycle7"/>
    <dgm:cxn modelId="{DE106DB6-73C9-441C-B64E-C865AEEE5B89}" type="presParOf" srcId="{2A5580E2-E4F5-4657-8E44-FD375D7DCE43}" destId="{0B34D999-19D0-4606-B24F-4C2F5890155B}" srcOrd="5" destOrd="0" presId="urn:microsoft.com/office/officeart/2005/8/layout/cycle7"/>
    <dgm:cxn modelId="{2A8A86AF-DE27-4C70-BDC4-56A67EE6E59E}" type="presParOf" srcId="{0B34D999-19D0-4606-B24F-4C2F5890155B}" destId="{7AD203DB-1F92-48F6-B411-41E08B9E35C6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954291-0DDC-4100-99F4-D25BD3A1163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499CA3-1883-4440-A067-3F7E2FF60801}">
      <dgm:prSet phldrT="[Text]"/>
      <dgm:spPr/>
      <dgm:t>
        <a:bodyPr/>
        <a:lstStyle/>
        <a:p>
          <a:r>
            <a:rPr lang="mk-MK" b="1" dirty="0" smtClean="0"/>
            <a:t>Почитување и грижа за животната заедница</a:t>
          </a:r>
          <a:r>
            <a:rPr lang="mk-MK" dirty="0" smtClean="0"/>
            <a:t> </a:t>
          </a:r>
          <a:endParaRPr lang="en-US" dirty="0"/>
        </a:p>
      </dgm:t>
    </dgm:pt>
    <dgm:pt modelId="{28727612-D1DD-42DD-93F1-F51AA0327685}" type="parTrans" cxnId="{178CBFD3-7DC5-4FD1-93C0-5A8CD179D604}">
      <dgm:prSet/>
      <dgm:spPr/>
      <dgm:t>
        <a:bodyPr/>
        <a:lstStyle/>
        <a:p>
          <a:endParaRPr lang="en-US"/>
        </a:p>
      </dgm:t>
    </dgm:pt>
    <dgm:pt modelId="{DAB1EAB0-B273-4616-8DC7-0A72BFBA63B4}" type="sibTrans" cxnId="{178CBFD3-7DC5-4FD1-93C0-5A8CD179D604}">
      <dgm:prSet/>
      <dgm:spPr/>
      <dgm:t>
        <a:bodyPr/>
        <a:lstStyle/>
        <a:p>
          <a:endParaRPr lang="en-US"/>
        </a:p>
      </dgm:t>
    </dgm:pt>
    <dgm:pt modelId="{C280F427-B2EE-4E42-9E08-557658A409F8}">
      <dgm:prSet phldrT="[Text]"/>
      <dgm:spPr/>
      <dgm:t>
        <a:bodyPr/>
        <a:lstStyle/>
        <a:p>
          <a:r>
            <a:rPr lang="mk-MK" b="1" dirty="0" smtClean="0"/>
            <a:t>Подобрување на квалитетот на животот</a:t>
          </a:r>
          <a:r>
            <a:rPr lang="mk-MK" dirty="0" smtClean="0"/>
            <a:t> </a:t>
          </a:r>
          <a:endParaRPr lang="en-US" dirty="0"/>
        </a:p>
      </dgm:t>
    </dgm:pt>
    <dgm:pt modelId="{ABB78F55-8410-4D5F-9F50-6F1C3B59A058}" type="parTrans" cxnId="{54159381-5173-49FC-9453-758A506F48D7}">
      <dgm:prSet/>
      <dgm:spPr/>
      <dgm:t>
        <a:bodyPr/>
        <a:lstStyle/>
        <a:p>
          <a:endParaRPr lang="en-US"/>
        </a:p>
      </dgm:t>
    </dgm:pt>
    <dgm:pt modelId="{56B1C3A4-C3C2-4006-A099-F1A3D2476491}" type="sibTrans" cxnId="{54159381-5173-49FC-9453-758A506F48D7}">
      <dgm:prSet/>
      <dgm:spPr/>
      <dgm:t>
        <a:bodyPr/>
        <a:lstStyle/>
        <a:p>
          <a:endParaRPr lang="en-US"/>
        </a:p>
      </dgm:t>
    </dgm:pt>
    <dgm:pt modelId="{C71CBEE9-EBD7-4858-B45E-B326E4951AD4}">
      <dgm:prSet phldrT="[Text]"/>
      <dgm:spPr/>
      <dgm:t>
        <a:bodyPr/>
        <a:lstStyle/>
        <a:p>
          <a:r>
            <a:rPr lang="mk-MK" b="1" dirty="0" smtClean="0"/>
            <a:t>Заштита на виталноста и разновидноста на Земјата</a:t>
          </a:r>
          <a:r>
            <a:rPr lang="mk-MK" dirty="0" smtClean="0"/>
            <a:t> </a:t>
          </a:r>
          <a:endParaRPr lang="en-US" dirty="0"/>
        </a:p>
      </dgm:t>
    </dgm:pt>
    <dgm:pt modelId="{69A0D01C-5103-49A6-B5C5-ABBC8732498A}" type="parTrans" cxnId="{3AF5C3AE-7D99-4864-91A4-B76B34EF638D}">
      <dgm:prSet/>
      <dgm:spPr/>
      <dgm:t>
        <a:bodyPr/>
        <a:lstStyle/>
        <a:p>
          <a:endParaRPr lang="en-US"/>
        </a:p>
      </dgm:t>
    </dgm:pt>
    <dgm:pt modelId="{212343EC-F9A5-4FF8-9537-9CFFDD3987AA}" type="sibTrans" cxnId="{3AF5C3AE-7D99-4864-91A4-B76B34EF638D}">
      <dgm:prSet/>
      <dgm:spPr/>
      <dgm:t>
        <a:bodyPr/>
        <a:lstStyle/>
        <a:p>
          <a:endParaRPr lang="en-US"/>
        </a:p>
      </dgm:t>
    </dgm:pt>
    <dgm:pt modelId="{242339E4-6AF1-4242-B24F-3D79985694A1}">
      <dgm:prSet phldrT="[Text]"/>
      <dgm:spPr/>
      <dgm:t>
        <a:bodyPr/>
        <a:lstStyle/>
        <a:p>
          <a:r>
            <a:rPr lang="mk-MK" b="1" dirty="0" smtClean="0"/>
            <a:t>Одржување на обновливите извори</a:t>
          </a:r>
          <a:r>
            <a:rPr lang="mk-MK" dirty="0" smtClean="0"/>
            <a:t> </a:t>
          </a:r>
          <a:endParaRPr lang="en-US" dirty="0"/>
        </a:p>
      </dgm:t>
    </dgm:pt>
    <dgm:pt modelId="{9CA709F8-703F-41D2-A6BC-86FAD7A1050A}" type="parTrans" cxnId="{33CBB535-45D4-46ED-BF99-88664FCEF47A}">
      <dgm:prSet/>
      <dgm:spPr/>
      <dgm:t>
        <a:bodyPr/>
        <a:lstStyle/>
        <a:p>
          <a:endParaRPr lang="en-US"/>
        </a:p>
      </dgm:t>
    </dgm:pt>
    <dgm:pt modelId="{104BE5CA-FD0A-4C87-9D2F-FE291F748ABB}" type="sibTrans" cxnId="{33CBB535-45D4-46ED-BF99-88664FCEF47A}">
      <dgm:prSet/>
      <dgm:spPr/>
      <dgm:t>
        <a:bodyPr/>
        <a:lstStyle/>
        <a:p>
          <a:endParaRPr lang="en-US"/>
        </a:p>
      </dgm:t>
    </dgm:pt>
    <dgm:pt modelId="{DA425493-EFC2-4FC9-A78B-F3263FF7F691}">
      <dgm:prSet phldrT="[Text]"/>
      <dgm:spPr/>
      <dgm:t>
        <a:bodyPr/>
        <a:lstStyle/>
        <a:p>
          <a:r>
            <a:rPr lang="mk-MK" b="1" smtClean="0"/>
            <a:t>Почитување на границите на прифатливиот капацитет на Земјата</a:t>
          </a:r>
          <a:r>
            <a:rPr lang="mk-MK" smtClean="0"/>
            <a:t> </a:t>
          </a:r>
          <a:endParaRPr lang="en-US" dirty="0"/>
        </a:p>
      </dgm:t>
    </dgm:pt>
    <dgm:pt modelId="{385108B9-A16E-437E-939C-1B1D97456534}" type="parTrans" cxnId="{07E2CB1E-C82B-4D98-95EC-694EDFCDBDE5}">
      <dgm:prSet/>
      <dgm:spPr/>
      <dgm:t>
        <a:bodyPr/>
        <a:lstStyle/>
        <a:p>
          <a:endParaRPr lang="en-US"/>
        </a:p>
      </dgm:t>
    </dgm:pt>
    <dgm:pt modelId="{180FFECA-7F72-4B9F-8809-F4B87C3FB1E7}" type="sibTrans" cxnId="{07E2CB1E-C82B-4D98-95EC-694EDFCDBDE5}">
      <dgm:prSet/>
      <dgm:spPr/>
      <dgm:t>
        <a:bodyPr/>
        <a:lstStyle/>
        <a:p>
          <a:endParaRPr lang="en-US"/>
        </a:p>
      </dgm:t>
    </dgm:pt>
    <dgm:pt modelId="{05D69BED-D5B9-4072-A1E5-F9152C4AA6BB}">
      <dgm:prSet phldrT="[Text]"/>
      <dgm:spPr/>
      <dgm:t>
        <a:bodyPr/>
        <a:lstStyle/>
        <a:p>
          <a:r>
            <a:rPr lang="mk-MK" b="1" dirty="0" smtClean="0"/>
            <a:t>Промени во личните ставови и активности</a:t>
          </a:r>
          <a:r>
            <a:rPr lang="mk-MK" dirty="0" smtClean="0"/>
            <a:t> </a:t>
          </a:r>
          <a:endParaRPr lang="en-US" dirty="0"/>
        </a:p>
      </dgm:t>
    </dgm:pt>
    <dgm:pt modelId="{42EBCF78-E369-4847-9207-24F46BC1CEE5}" type="parTrans" cxnId="{73B6A369-A753-40A1-AA04-EF988E374CB6}">
      <dgm:prSet/>
      <dgm:spPr/>
      <dgm:t>
        <a:bodyPr/>
        <a:lstStyle/>
        <a:p>
          <a:endParaRPr lang="en-US"/>
        </a:p>
      </dgm:t>
    </dgm:pt>
    <dgm:pt modelId="{1F034C4A-57AF-4EFD-9D7A-C7FA0C689844}" type="sibTrans" cxnId="{73B6A369-A753-40A1-AA04-EF988E374CB6}">
      <dgm:prSet/>
      <dgm:spPr/>
      <dgm:t>
        <a:bodyPr/>
        <a:lstStyle/>
        <a:p>
          <a:endParaRPr lang="en-US"/>
        </a:p>
      </dgm:t>
    </dgm:pt>
    <dgm:pt modelId="{9BD402AC-5795-40B8-B507-602518D4A29F}">
      <dgm:prSet phldrT="[Text]"/>
      <dgm:spPr/>
      <dgm:t>
        <a:bodyPr/>
        <a:lstStyle/>
        <a:p>
          <a:r>
            <a:rPr lang="mk-MK" b="1" dirty="0" smtClean="0"/>
            <a:t>Овозможување на заедниците да се грижат за сопственото опкружување</a:t>
          </a:r>
          <a:r>
            <a:rPr lang="mk-MK" dirty="0" smtClean="0"/>
            <a:t> </a:t>
          </a:r>
          <a:endParaRPr lang="en-US" dirty="0"/>
        </a:p>
      </dgm:t>
    </dgm:pt>
    <dgm:pt modelId="{560FD015-B580-4C08-8868-4127B214BFAE}" type="parTrans" cxnId="{E5679383-3EE2-4E93-95BD-7C9E3026A28D}">
      <dgm:prSet/>
      <dgm:spPr/>
      <dgm:t>
        <a:bodyPr/>
        <a:lstStyle/>
        <a:p>
          <a:endParaRPr lang="en-US"/>
        </a:p>
      </dgm:t>
    </dgm:pt>
    <dgm:pt modelId="{AB4DD8E0-8C56-4A34-A0C1-A5EA5EE08570}" type="sibTrans" cxnId="{E5679383-3EE2-4E93-95BD-7C9E3026A28D}">
      <dgm:prSet/>
      <dgm:spPr/>
      <dgm:t>
        <a:bodyPr/>
        <a:lstStyle/>
        <a:p>
          <a:endParaRPr lang="en-US"/>
        </a:p>
      </dgm:t>
    </dgm:pt>
    <dgm:pt modelId="{4A2D83D6-BD77-4BC8-B0D9-7418EC375178}">
      <dgm:prSet phldrT="[Text]"/>
      <dgm:spPr/>
      <dgm:t>
        <a:bodyPr/>
        <a:lstStyle/>
        <a:p>
          <a:r>
            <a:rPr lang="mk-MK" b="1" dirty="0" smtClean="0"/>
            <a:t>Создавање национална рамка за интеграција на развојот и заштитата</a:t>
          </a:r>
          <a:r>
            <a:rPr lang="mk-MK" dirty="0" smtClean="0"/>
            <a:t> </a:t>
          </a:r>
          <a:endParaRPr lang="en-US" dirty="0"/>
        </a:p>
      </dgm:t>
    </dgm:pt>
    <dgm:pt modelId="{D8562DFB-A875-4338-8D48-34FCAA34083B}" type="parTrans" cxnId="{AC593DFD-66C4-4892-861E-C3A79184ECEC}">
      <dgm:prSet/>
      <dgm:spPr/>
      <dgm:t>
        <a:bodyPr/>
        <a:lstStyle/>
        <a:p>
          <a:endParaRPr lang="en-US"/>
        </a:p>
      </dgm:t>
    </dgm:pt>
    <dgm:pt modelId="{EAE6E11F-F620-42B4-BC60-34446CA7E076}" type="sibTrans" cxnId="{AC593DFD-66C4-4892-861E-C3A79184ECEC}">
      <dgm:prSet/>
      <dgm:spPr/>
      <dgm:t>
        <a:bodyPr/>
        <a:lstStyle/>
        <a:p>
          <a:endParaRPr lang="en-US"/>
        </a:p>
      </dgm:t>
    </dgm:pt>
    <dgm:pt modelId="{B90E68CD-6D44-4DBD-B5FB-958F3AAB6AF4}">
      <dgm:prSet phldrT="[Text]"/>
      <dgm:spPr/>
      <dgm:t>
        <a:bodyPr/>
        <a:lstStyle/>
        <a:p>
          <a:r>
            <a:rPr lang="mk-MK" b="1" dirty="0" smtClean="0"/>
            <a:t>Создавање глобален сојуз</a:t>
          </a:r>
          <a:endParaRPr lang="en-US" dirty="0"/>
        </a:p>
      </dgm:t>
    </dgm:pt>
    <dgm:pt modelId="{CBB5F5F3-330B-45E8-9F8D-604DFBA24710}" type="parTrans" cxnId="{6C9D6402-73FC-4D92-AF9D-246F5621730C}">
      <dgm:prSet/>
      <dgm:spPr/>
      <dgm:t>
        <a:bodyPr/>
        <a:lstStyle/>
        <a:p>
          <a:endParaRPr lang="en-US"/>
        </a:p>
      </dgm:t>
    </dgm:pt>
    <dgm:pt modelId="{E6C130D5-B8D1-4C9F-B40F-297F296F840F}" type="sibTrans" cxnId="{6C9D6402-73FC-4D92-AF9D-246F5621730C}">
      <dgm:prSet/>
      <dgm:spPr/>
      <dgm:t>
        <a:bodyPr/>
        <a:lstStyle/>
        <a:p>
          <a:endParaRPr lang="en-US"/>
        </a:p>
      </dgm:t>
    </dgm:pt>
    <dgm:pt modelId="{43279341-0AF6-4D78-8331-F789D607C035}" type="pres">
      <dgm:prSet presAssocID="{92954291-0DDC-4100-99F4-D25BD3A11638}" presName="linear" presStyleCnt="0">
        <dgm:presLayoutVars>
          <dgm:dir/>
          <dgm:animLvl val="lvl"/>
          <dgm:resizeHandles val="exact"/>
        </dgm:presLayoutVars>
      </dgm:prSet>
      <dgm:spPr/>
    </dgm:pt>
    <dgm:pt modelId="{33D20EB4-D30E-4BBA-B7F6-22C77D32ACD3}" type="pres">
      <dgm:prSet presAssocID="{E5499CA3-1883-4440-A067-3F7E2FF60801}" presName="parentLin" presStyleCnt="0"/>
      <dgm:spPr/>
    </dgm:pt>
    <dgm:pt modelId="{295B5EF2-65AB-476E-9721-8A7E94EBB919}" type="pres">
      <dgm:prSet presAssocID="{E5499CA3-1883-4440-A067-3F7E2FF60801}" presName="parentLeftMargin" presStyleLbl="node1" presStyleIdx="0" presStyleCnt="9"/>
      <dgm:spPr/>
    </dgm:pt>
    <dgm:pt modelId="{B5DCF0CE-2E4A-411D-973E-EE0220B22E1C}" type="pres">
      <dgm:prSet presAssocID="{E5499CA3-1883-4440-A067-3F7E2FF60801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0BAE08-FE06-4571-B86F-A90F31C035AF}" type="pres">
      <dgm:prSet presAssocID="{E5499CA3-1883-4440-A067-3F7E2FF60801}" presName="negativeSpace" presStyleCnt="0"/>
      <dgm:spPr/>
    </dgm:pt>
    <dgm:pt modelId="{854327F4-FDBB-422D-8011-C561DAE24E6D}" type="pres">
      <dgm:prSet presAssocID="{E5499CA3-1883-4440-A067-3F7E2FF60801}" presName="childText" presStyleLbl="conFgAcc1" presStyleIdx="0" presStyleCnt="9">
        <dgm:presLayoutVars>
          <dgm:bulletEnabled val="1"/>
        </dgm:presLayoutVars>
      </dgm:prSet>
      <dgm:spPr/>
    </dgm:pt>
    <dgm:pt modelId="{6CC624FE-9C5E-4E58-8D7A-4A137F0C108E}" type="pres">
      <dgm:prSet presAssocID="{DAB1EAB0-B273-4616-8DC7-0A72BFBA63B4}" presName="spaceBetweenRectangles" presStyleCnt="0"/>
      <dgm:spPr/>
    </dgm:pt>
    <dgm:pt modelId="{B2B17ABE-B9BB-4198-B279-2364A6658D53}" type="pres">
      <dgm:prSet presAssocID="{C280F427-B2EE-4E42-9E08-557658A409F8}" presName="parentLin" presStyleCnt="0"/>
      <dgm:spPr/>
    </dgm:pt>
    <dgm:pt modelId="{59570211-5587-4289-BBBF-0B675945ED95}" type="pres">
      <dgm:prSet presAssocID="{C280F427-B2EE-4E42-9E08-557658A409F8}" presName="parentLeftMargin" presStyleLbl="node1" presStyleIdx="0" presStyleCnt="9"/>
      <dgm:spPr/>
    </dgm:pt>
    <dgm:pt modelId="{86CA7E3A-07C3-4EC4-B85D-2D2F27C3BE42}" type="pres">
      <dgm:prSet presAssocID="{C280F427-B2EE-4E42-9E08-557658A409F8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CE4222-BF09-42C8-9BCF-56631B427A72}" type="pres">
      <dgm:prSet presAssocID="{C280F427-B2EE-4E42-9E08-557658A409F8}" presName="negativeSpace" presStyleCnt="0"/>
      <dgm:spPr/>
    </dgm:pt>
    <dgm:pt modelId="{83A57D7A-9C6D-4048-BCF7-DB581E9B7F7C}" type="pres">
      <dgm:prSet presAssocID="{C280F427-B2EE-4E42-9E08-557658A409F8}" presName="childText" presStyleLbl="conFgAcc1" presStyleIdx="1" presStyleCnt="9">
        <dgm:presLayoutVars>
          <dgm:bulletEnabled val="1"/>
        </dgm:presLayoutVars>
      </dgm:prSet>
      <dgm:spPr/>
    </dgm:pt>
    <dgm:pt modelId="{1FDDBF32-FE8E-4321-BC2A-E1853930BBE5}" type="pres">
      <dgm:prSet presAssocID="{56B1C3A4-C3C2-4006-A099-F1A3D2476491}" presName="spaceBetweenRectangles" presStyleCnt="0"/>
      <dgm:spPr/>
    </dgm:pt>
    <dgm:pt modelId="{D9F631E7-C5BB-4861-8BA3-B21AC7DC51B2}" type="pres">
      <dgm:prSet presAssocID="{C71CBEE9-EBD7-4858-B45E-B326E4951AD4}" presName="parentLin" presStyleCnt="0"/>
      <dgm:spPr/>
    </dgm:pt>
    <dgm:pt modelId="{B5FE135D-BA46-4DEF-A7AE-39D298904E16}" type="pres">
      <dgm:prSet presAssocID="{C71CBEE9-EBD7-4858-B45E-B326E4951AD4}" presName="parentLeftMargin" presStyleLbl="node1" presStyleIdx="1" presStyleCnt="9"/>
      <dgm:spPr/>
    </dgm:pt>
    <dgm:pt modelId="{602708BA-EF99-4786-9680-73242B2752A5}" type="pres">
      <dgm:prSet presAssocID="{C71CBEE9-EBD7-4858-B45E-B326E4951AD4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56BE04-8B20-44DF-82D0-C04FCD48C4E0}" type="pres">
      <dgm:prSet presAssocID="{C71CBEE9-EBD7-4858-B45E-B326E4951AD4}" presName="negativeSpace" presStyleCnt="0"/>
      <dgm:spPr/>
    </dgm:pt>
    <dgm:pt modelId="{A1F8C140-D77F-4AA3-8253-85766C03ACD6}" type="pres">
      <dgm:prSet presAssocID="{C71CBEE9-EBD7-4858-B45E-B326E4951AD4}" presName="childText" presStyleLbl="conFgAcc1" presStyleIdx="2" presStyleCnt="9">
        <dgm:presLayoutVars>
          <dgm:bulletEnabled val="1"/>
        </dgm:presLayoutVars>
      </dgm:prSet>
      <dgm:spPr/>
    </dgm:pt>
    <dgm:pt modelId="{51C8FB2F-B9A4-4F95-A264-9513D2C04CE3}" type="pres">
      <dgm:prSet presAssocID="{212343EC-F9A5-4FF8-9537-9CFFDD3987AA}" presName="spaceBetweenRectangles" presStyleCnt="0"/>
      <dgm:spPr/>
    </dgm:pt>
    <dgm:pt modelId="{8F2D2D81-AA5C-4F09-9D26-F1B5D773B64F}" type="pres">
      <dgm:prSet presAssocID="{242339E4-6AF1-4242-B24F-3D79985694A1}" presName="parentLin" presStyleCnt="0"/>
      <dgm:spPr/>
    </dgm:pt>
    <dgm:pt modelId="{F452199D-34E7-41FE-A2E3-899C7071CC0E}" type="pres">
      <dgm:prSet presAssocID="{242339E4-6AF1-4242-B24F-3D79985694A1}" presName="parentLeftMargin" presStyleLbl="node1" presStyleIdx="2" presStyleCnt="9"/>
      <dgm:spPr/>
    </dgm:pt>
    <dgm:pt modelId="{1ADAE8E4-71FE-42B3-B471-9C6BA2CA181D}" type="pres">
      <dgm:prSet presAssocID="{242339E4-6AF1-4242-B24F-3D79985694A1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465079-9F65-43BC-A0C5-779BCECCBC02}" type="pres">
      <dgm:prSet presAssocID="{242339E4-6AF1-4242-B24F-3D79985694A1}" presName="negativeSpace" presStyleCnt="0"/>
      <dgm:spPr/>
    </dgm:pt>
    <dgm:pt modelId="{3C0932BA-99B6-4283-8004-FB2F731B7FE2}" type="pres">
      <dgm:prSet presAssocID="{242339E4-6AF1-4242-B24F-3D79985694A1}" presName="childText" presStyleLbl="conFgAcc1" presStyleIdx="3" presStyleCnt="9">
        <dgm:presLayoutVars>
          <dgm:bulletEnabled val="1"/>
        </dgm:presLayoutVars>
      </dgm:prSet>
      <dgm:spPr/>
    </dgm:pt>
    <dgm:pt modelId="{864CF29A-0F8B-4027-A375-5376A51E5E21}" type="pres">
      <dgm:prSet presAssocID="{104BE5CA-FD0A-4C87-9D2F-FE291F748ABB}" presName="spaceBetweenRectangles" presStyleCnt="0"/>
      <dgm:spPr/>
    </dgm:pt>
    <dgm:pt modelId="{8BF1FE50-1564-4F5F-8494-76991B4FBA1F}" type="pres">
      <dgm:prSet presAssocID="{DA425493-EFC2-4FC9-A78B-F3263FF7F691}" presName="parentLin" presStyleCnt="0"/>
      <dgm:spPr/>
    </dgm:pt>
    <dgm:pt modelId="{43F6E1A3-5FE1-434C-82F7-C62F620C2E3B}" type="pres">
      <dgm:prSet presAssocID="{DA425493-EFC2-4FC9-A78B-F3263FF7F691}" presName="parentLeftMargin" presStyleLbl="node1" presStyleIdx="3" presStyleCnt="9"/>
      <dgm:spPr/>
    </dgm:pt>
    <dgm:pt modelId="{13498CA4-4A8A-4DE9-B3EC-44A9130977AC}" type="pres">
      <dgm:prSet presAssocID="{DA425493-EFC2-4FC9-A78B-F3263FF7F691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C622F6-FBD0-43D9-8EEC-DEED46C2AD84}" type="pres">
      <dgm:prSet presAssocID="{DA425493-EFC2-4FC9-A78B-F3263FF7F691}" presName="negativeSpace" presStyleCnt="0"/>
      <dgm:spPr/>
    </dgm:pt>
    <dgm:pt modelId="{F4379EB5-9A80-4298-86B5-3983114F105E}" type="pres">
      <dgm:prSet presAssocID="{DA425493-EFC2-4FC9-A78B-F3263FF7F691}" presName="childText" presStyleLbl="conFgAcc1" presStyleIdx="4" presStyleCnt="9">
        <dgm:presLayoutVars>
          <dgm:bulletEnabled val="1"/>
        </dgm:presLayoutVars>
      </dgm:prSet>
      <dgm:spPr/>
    </dgm:pt>
    <dgm:pt modelId="{E8FAE9C6-C37B-412D-A766-B99029264AE2}" type="pres">
      <dgm:prSet presAssocID="{180FFECA-7F72-4B9F-8809-F4B87C3FB1E7}" presName="spaceBetweenRectangles" presStyleCnt="0"/>
      <dgm:spPr/>
    </dgm:pt>
    <dgm:pt modelId="{2B3E9F33-6B74-4631-B7B1-9EFCE6EB5B63}" type="pres">
      <dgm:prSet presAssocID="{05D69BED-D5B9-4072-A1E5-F9152C4AA6BB}" presName="parentLin" presStyleCnt="0"/>
      <dgm:spPr/>
    </dgm:pt>
    <dgm:pt modelId="{E007D443-3374-4276-BDA4-7A4319BE4F9F}" type="pres">
      <dgm:prSet presAssocID="{05D69BED-D5B9-4072-A1E5-F9152C4AA6BB}" presName="parentLeftMargin" presStyleLbl="node1" presStyleIdx="4" presStyleCnt="9"/>
      <dgm:spPr/>
    </dgm:pt>
    <dgm:pt modelId="{35E2DA31-76E9-497B-86FD-86AFDBBDD67E}" type="pres">
      <dgm:prSet presAssocID="{05D69BED-D5B9-4072-A1E5-F9152C4AA6BB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F957B5-E93B-4FDB-8B27-85F0FA36B164}" type="pres">
      <dgm:prSet presAssocID="{05D69BED-D5B9-4072-A1E5-F9152C4AA6BB}" presName="negativeSpace" presStyleCnt="0"/>
      <dgm:spPr/>
    </dgm:pt>
    <dgm:pt modelId="{021DD99E-3DAC-42FC-84DA-89A546E93CB2}" type="pres">
      <dgm:prSet presAssocID="{05D69BED-D5B9-4072-A1E5-F9152C4AA6BB}" presName="childText" presStyleLbl="conFgAcc1" presStyleIdx="5" presStyleCnt="9">
        <dgm:presLayoutVars>
          <dgm:bulletEnabled val="1"/>
        </dgm:presLayoutVars>
      </dgm:prSet>
      <dgm:spPr/>
    </dgm:pt>
    <dgm:pt modelId="{C3C17B3A-DEA6-47C6-AB86-B84433DA7243}" type="pres">
      <dgm:prSet presAssocID="{1F034C4A-57AF-4EFD-9D7A-C7FA0C689844}" presName="spaceBetweenRectangles" presStyleCnt="0"/>
      <dgm:spPr/>
    </dgm:pt>
    <dgm:pt modelId="{5B817FBE-1DB5-4648-A5DB-224AA6E2D67F}" type="pres">
      <dgm:prSet presAssocID="{9BD402AC-5795-40B8-B507-602518D4A29F}" presName="parentLin" presStyleCnt="0"/>
      <dgm:spPr/>
    </dgm:pt>
    <dgm:pt modelId="{01000E67-E732-42BE-887D-444A9C97E714}" type="pres">
      <dgm:prSet presAssocID="{9BD402AC-5795-40B8-B507-602518D4A29F}" presName="parentLeftMargin" presStyleLbl="node1" presStyleIdx="5" presStyleCnt="9"/>
      <dgm:spPr/>
    </dgm:pt>
    <dgm:pt modelId="{98A00E44-57AD-4175-97C5-0CD9FCEE96CF}" type="pres">
      <dgm:prSet presAssocID="{9BD402AC-5795-40B8-B507-602518D4A29F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7FA510-FF31-40C0-B97C-B2E32BAC830D}" type="pres">
      <dgm:prSet presAssocID="{9BD402AC-5795-40B8-B507-602518D4A29F}" presName="negativeSpace" presStyleCnt="0"/>
      <dgm:spPr/>
    </dgm:pt>
    <dgm:pt modelId="{5C34A37A-D93F-461D-9BD0-3F131ECCD1EB}" type="pres">
      <dgm:prSet presAssocID="{9BD402AC-5795-40B8-B507-602518D4A29F}" presName="childText" presStyleLbl="conFgAcc1" presStyleIdx="6" presStyleCnt="9">
        <dgm:presLayoutVars>
          <dgm:bulletEnabled val="1"/>
        </dgm:presLayoutVars>
      </dgm:prSet>
      <dgm:spPr/>
    </dgm:pt>
    <dgm:pt modelId="{37B35213-4407-41C5-984C-F4F1A70D2BD6}" type="pres">
      <dgm:prSet presAssocID="{AB4DD8E0-8C56-4A34-A0C1-A5EA5EE08570}" presName="spaceBetweenRectangles" presStyleCnt="0"/>
      <dgm:spPr/>
    </dgm:pt>
    <dgm:pt modelId="{8636D127-6ECB-4309-BDAD-BA04DD6D6817}" type="pres">
      <dgm:prSet presAssocID="{4A2D83D6-BD77-4BC8-B0D9-7418EC375178}" presName="parentLin" presStyleCnt="0"/>
      <dgm:spPr/>
    </dgm:pt>
    <dgm:pt modelId="{69B0FEE3-5A66-4450-95E7-7FBADE1CBEBA}" type="pres">
      <dgm:prSet presAssocID="{4A2D83D6-BD77-4BC8-B0D9-7418EC375178}" presName="parentLeftMargin" presStyleLbl="node1" presStyleIdx="6" presStyleCnt="9"/>
      <dgm:spPr/>
    </dgm:pt>
    <dgm:pt modelId="{930B3592-E23F-4E63-A841-91EE0C97811B}" type="pres">
      <dgm:prSet presAssocID="{4A2D83D6-BD77-4BC8-B0D9-7418EC375178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7FF8EF-CC4D-48D0-85EA-139B260502D6}" type="pres">
      <dgm:prSet presAssocID="{4A2D83D6-BD77-4BC8-B0D9-7418EC375178}" presName="negativeSpace" presStyleCnt="0"/>
      <dgm:spPr/>
    </dgm:pt>
    <dgm:pt modelId="{9A4E8F82-8BC1-4A17-976D-ED346BDB5D3B}" type="pres">
      <dgm:prSet presAssocID="{4A2D83D6-BD77-4BC8-B0D9-7418EC375178}" presName="childText" presStyleLbl="conFgAcc1" presStyleIdx="7" presStyleCnt="9">
        <dgm:presLayoutVars>
          <dgm:bulletEnabled val="1"/>
        </dgm:presLayoutVars>
      </dgm:prSet>
      <dgm:spPr/>
    </dgm:pt>
    <dgm:pt modelId="{05985E28-D34B-45F7-A697-9C76AFDC6A2F}" type="pres">
      <dgm:prSet presAssocID="{EAE6E11F-F620-42B4-BC60-34446CA7E076}" presName="spaceBetweenRectangles" presStyleCnt="0"/>
      <dgm:spPr/>
    </dgm:pt>
    <dgm:pt modelId="{907DE6CD-E976-47E3-A209-2F156C401635}" type="pres">
      <dgm:prSet presAssocID="{B90E68CD-6D44-4DBD-B5FB-958F3AAB6AF4}" presName="parentLin" presStyleCnt="0"/>
      <dgm:spPr/>
    </dgm:pt>
    <dgm:pt modelId="{72BBC946-BA06-4180-A672-23F0DC0286B8}" type="pres">
      <dgm:prSet presAssocID="{B90E68CD-6D44-4DBD-B5FB-958F3AAB6AF4}" presName="parentLeftMargin" presStyleLbl="node1" presStyleIdx="7" presStyleCnt="9"/>
      <dgm:spPr/>
    </dgm:pt>
    <dgm:pt modelId="{5DCF8AE2-7B4F-490C-A1C7-4CE8B2E88656}" type="pres">
      <dgm:prSet presAssocID="{B90E68CD-6D44-4DBD-B5FB-958F3AAB6AF4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A6472A-0790-4DF5-8256-DBDDD9EDBF8D}" type="pres">
      <dgm:prSet presAssocID="{B90E68CD-6D44-4DBD-B5FB-958F3AAB6AF4}" presName="negativeSpace" presStyleCnt="0"/>
      <dgm:spPr/>
    </dgm:pt>
    <dgm:pt modelId="{1B46B147-A5BC-4DD8-AF9E-A0378E34659D}" type="pres">
      <dgm:prSet presAssocID="{B90E68CD-6D44-4DBD-B5FB-958F3AAB6AF4}" presName="childText" presStyleLbl="conFgAcc1" presStyleIdx="8" presStyleCnt="9">
        <dgm:presLayoutVars>
          <dgm:bulletEnabled val="1"/>
        </dgm:presLayoutVars>
      </dgm:prSet>
      <dgm:spPr/>
    </dgm:pt>
  </dgm:ptLst>
  <dgm:cxnLst>
    <dgm:cxn modelId="{1B0EAF9A-482E-4683-9338-524F23143066}" type="presOf" srcId="{9BD402AC-5795-40B8-B507-602518D4A29F}" destId="{01000E67-E732-42BE-887D-444A9C97E714}" srcOrd="0" destOrd="0" presId="urn:microsoft.com/office/officeart/2005/8/layout/list1"/>
    <dgm:cxn modelId="{3AF5C3AE-7D99-4864-91A4-B76B34EF638D}" srcId="{92954291-0DDC-4100-99F4-D25BD3A11638}" destId="{C71CBEE9-EBD7-4858-B45E-B326E4951AD4}" srcOrd="2" destOrd="0" parTransId="{69A0D01C-5103-49A6-B5C5-ABBC8732498A}" sibTransId="{212343EC-F9A5-4FF8-9537-9CFFDD3987AA}"/>
    <dgm:cxn modelId="{032E8BD3-083D-416C-BE21-FE9BABA2BB4F}" type="presOf" srcId="{4A2D83D6-BD77-4BC8-B0D9-7418EC375178}" destId="{69B0FEE3-5A66-4450-95E7-7FBADE1CBEBA}" srcOrd="0" destOrd="0" presId="urn:microsoft.com/office/officeart/2005/8/layout/list1"/>
    <dgm:cxn modelId="{E5679383-3EE2-4E93-95BD-7C9E3026A28D}" srcId="{92954291-0DDC-4100-99F4-D25BD3A11638}" destId="{9BD402AC-5795-40B8-B507-602518D4A29F}" srcOrd="6" destOrd="0" parTransId="{560FD015-B580-4C08-8868-4127B214BFAE}" sibTransId="{AB4DD8E0-8C56-4A34-A0C1-A5EA5EE08570}"/>
    <dgm:cxn modelId="{B21F6EB7-F3B7-4623-A8A7-23FBAF6B1F12}" type="presOf" srcId="{C280F427-B2EE-4E42-9E08-557658A409F8}" destId="{86CA7E3A-07C3-4EC4-B85D-2D2F27C3BE42}" srcOrd="1" destOrd="0" presId="urn:microsoft.com/office/officeart/2005/8/layout/list1"/>
    <dgm:cxn modelId="{33CBB535-45D4-46ED-BF99-88664FCEF47A}" srcId="{92954291-0DDC-4100-99F4-D25BD3A11638}" destId="{242339E4-6AF1-4242-B24F-3D79985694A1}" srcOrd="3" destOrd="0" parTransId="{9CA709F8-703F-41D2-A6BC-86FAD7A1050A}" sibTransId="{104BE5CA-FD0A-4C87-9D2F-FE291F748ABB}"/>
    <dgm:cxn modelId="{958A7C81-7F69-46D8-9008-9E2D5554D6F7}" type="presOf" srcId="{05D69BED-D5B9-4072-A1E5-F9152C4AA6BB}" destId="{E007D443-3374-4276-BDA4-7A4319BE4F9F}" srcOrd="0" destOrd="0" presId="urn:microsoft.com/office/officeart/2005/8/layout/list1"/>
    <dgm:cxn modelId="{6B19050E-7B59-4705-84EA-154CF5E4EED5}" type="presOf" srcId="{4A2D83D6-BD77-4BC8-B0D9-7418EC375178}" destId="{930B3592-E23F-4E63-A841-91EE0C97811B}" srcOrd="1" destOrd="0" presId="urn:microsoft.com/office/officeart/2005/8/layout/list1"/>
    <dgm:cxn modelId="{415C58F5-6FF7-41E9-BBBB-931CA7B055DB}" type="presOf" srcId="{05D69BED-D5B9-4072-A1E5-F9152C4AA6BB}" destId="{35E2DA31-76E9-497B-86FD-86AFDBBDD67E}" srcOrd="1" destOrd="0" presId="urn:microsoft.com/office/officeart/2005/8/layout/list1"/>
    <dgm:cxn modelId="{AC593DFD-66C4-4892-861E-C3A79184ECEC}" srcId="{92954291-0DDC-4100-99F4-D25BD3A11638}" destId="{4A2D83D6-BD77-4BC8-B0D9-7418EC375178}" srcOrd="7" destOrd="0" parTransId="{D8562DFB-A875-4338-8D48-34FCAA34083B}" sibTransId="{EAE6E11F-F620-42B4-BC60-34446CA7E076}"/>
    <dgm:cxn modelId="{BF6BD727-C45B-4087-A391-4C291E8DDBFF}" type="presOf" srcId="{92954291-0DDC-4100-99F4-D25BD3A11638}" destId="{43279341-0AF6-4D78-8331-F789D607C035}" srcOrd="0" destOrd="0" presId="urn:microsoft.com/office/officeart/2005/8/layout/list1"/>
    <dgm:cxn modelId="{0C55B9A0-6552-4B7C-8D0A-4259844FA674}" type="presOf" srcId="{C71CBEE9-EBD7-4858-B45E-B326E4951AD4}" destId="{602708BA-EF99-4786-9680-73242B2752A5}" srcOrd="1" destOrd="0" presId="urn:microsoft.com/office/officeart/2005/8/layout/list1"/>
    <dgm:cxn modelId="{45EDC2B5-9FF8-437E-9649-368E3BD068CD}" type="presOf" srcId="{242339E4-6AF1-4242-B24F-3D79985694A1}" destId="{F452199D-34E7-41FE-A2E3-899C7071CC0E}" srcOrd="0" destOrd="0" presId="urn:microsoft.com/office/officeart/2005/8/layout/list1"/>
    <dgm:cxn modelId="{49EF0EBC-7190-4B1F-AE39-82CAD537642F}" type="presOf" srcId="{C71CBEE9-EBD7-4858-B45E-B326E4951AD4}" destId="{B5FE135D-BA46-4DEF-A7AE-39D298904E16}" srcOrd="0" destOrd="0" presId="urn:microsoft.com/office/officeart/2005/8/layout/list1"/>
    <dgm:cxn modelId="{6C5F5BE4-C764-45FA-8F63-BA8BBB0FEE66}" type="presOf" srcId="{E5499CA3-1883-4440-A067-3F7E2FF60801}" destId="{B5DCF0CE-2E4A-411D-973E-EE0220B22E1C}" srcOrd="1" destOrd="0" presId="urn:microsoft.com/office/officeart/2005/8/layout/list1"/>
    <dgm:cxn modelId="{178CBFD3-7DC5-4FD1-93C0-5A8CD179D604}" srcId="{92954291-0DDC-4100-99F4-D25BD3A11638}" destId="{E5499CA3-1883-4440-A067-3F7E2FF60801}" srcOrd="0" destOrd="0" parTransId="{28727612-D1DD-42DD-93F1-F51AA0327685}" sibTransId="{DAB1EAB0-B273-4616-8DC7-0A72BFBA63B4}"/>
    <dgm:cxn modelId="{FC32EB89-012F-491E-A3AE-786D96D09F90}" type="presOf" srcId="{9BD402AC-5795-40B8-B507-602518D4A29F}" destId="{98A00E44-57AD-4175-97C5-0CD9FCEE96CF}" srcOrd="1" destOrd="0" presId="urn:microsoft.com/office/officeart/2005/8/layout/list1"/>
    <dgm:cxn modelId="{495F9985-A387-454C-9FD1-CC94E9B09DE8}" type="presOf" srcId="{DA425493-EFC2-4FC9-A78B-F3263FF7F691}" destId="{43F6E1A3-5FE1-434C-82F7-C62F620C2E3B}" srcOrd="0" destOrd="0" presId="urn:microsoft.com/office/officeart/2005/8/layout/list1"/>
    <dgm:cxn modelId="{510F9458-D89A-4D3E-8197-1FC378F77E98}" type="presOf" srcId="{242339E4-6AF1-4242-B24F-3D79985694A1}" destId="{1ADAE8E4-71FE-42B3-B471-9C6BA2CA181D}" srcOrd="1" destOrd="0" presId="urn:microsoft.com/office/officeart/2005/8/layout/list1"/>
    <dgm:cxn modelId="{54159381-5173-49FC-9453-758A506F48D7}" srcId="{92954291-0DDC-4100-99F4-D25BD3A11638}" destId="{C280F427-B2EE-4E42-9E08-557658A409F8}" srcOrd="1" destOrd="0" parTransId="{ABB78F55-8410-4D5F-9F50-6F1C3B59A058}" sibTransId="{56B1C3A4-C3C2-4006-A099-F1A3D2476491}"/>
    <dgm:cxn modelId="{686EE465-A8AC-451C-A6DF-8D5405DD3922}" type="presOf" srcId="{C280F427-B2EE-4E42-9E08-557658A409F8}" destId="{59570211-5587-4289-BBBF-0B675945ED95}" srcOrd="0" destOrd="0" presId="urn:microsoft.com/office/officeart/2005/8/layout/list1"/>
    <dgm:cxn modelId="{07E2CB1E-C82B-4D98-95EC-694EDFCDBDE5}" srcId="{92954291-0DDC-4100-99F4-D25BD3A11638}" destId="{DA425493-EFC2-4FC9-A78B-F3263FF7F691}" srcOrd="4" destOrd="0" parTransId="{385108B9-A16E-437E-939C-1B1D97456534}" sibTransId="{180FFECA-7F72-4B9F-8809-F4B87C3FB1E7}"/>
    <dgm:cxn modelId="{DEB39421-659C-4CCA-B97B-D9DDE2F65959}" type="presOf" srcId="{B90E68CD-6D44-4DBD-B5FB-958F3AAB6AF4}" destId="{72BBC946-BA06-4180-A672-23F0DC0286B8}" srcOrd="0" destOrd="0" presId="urn:microsoft.com/office/officeart/2005/8/layout/list1"/>
    <dgm:cxn modelId="{73B6A369-A753-40A1-AA04-EF988E374CB6}" srcId="{92954291-0DDC-4100-99F4-D25BD3A11638}" destId="{05D69BED-D5B9-4072-A1E5-F9152C4AA6BB}" srcOrd="5" destOrd="0" parTransId="{42EBCF78-E369-4847-9207-24F46BC1CEE5}" sibTransId="{1F034C4A-57AF-4EFD-9D7A-C7FA0C689844}"/>
    <dgm:cxn modelId="{938F3790-E49D-4EA5-AD9C-D299AE9F4208}" type="presOf" srcId="{DA425493-EFC2-4FC9-A78B-F3263FF7F691}" destId="{13498CA4-4A8A-4DE9-B3EC-44A9130977AC}" srcOrd="1" destOrd="0" presId="urn:microsoft.com/office/officeart/2005/8/layout/list1"/>
    <dgm:cxn modelId="{3603F49F-BB3F-4097-A9EC-636F652A5C23}" type="presOf" srcId="{B90E68CD-6D44-4DBD-B5FB-958F3AAB6AF4}" destId="{5DCF8AE2-7B4F-490C-A1C7-4CE8B2E88656}" srcOrd="1" destOrd="0" presId="urn:microsoft.com/office/officeart/2005/8/layout/list1"/>
    <dgm:cxn modelId="{20EE56FF-2FC6-403D-B03D-54BE2BBDE620}" type="presOf" srcId="{E5499CA3-1883-4440-A067-3F7E2FF60801}" destId="{295B5EF2-65AB-476E-9721-8A7E94EBB919}" srcOrd="0" destOrd="0" presId="urn:microsoft.com/office/officeart/2005/8/layout/list1"/>
    <dgm:cxn modelId="{6C9D6402-73FC-4D92-AF9D-246F5621730C}" srcId="{92954291-0DDC-4100-99F4-D25BD3A11638}" destId="{B90E68CD-6D44-4DBD-B5FB-958F3AAB6AF4}" srcOrd="8" destOrd="0" parTransId="{CBB5F5F3-330B-45E8-9F8D-604DFBA24710}" sibTransId="{E6C130D5-B8D1-4C9F-B40F-297F296F840F}"/>
    <dgm:cxn modelId="{6B2C9864-5669-40BF-8BCD-C994E5BFACFD}" type="presParOf" srcId="{43279341-0AF6-4D78-8331-F789D607C035}" destId="{33D20EB4-D30E-4BBA-B7F6-22C77D32ACD3}" srcOrd="0" destOrd="0" presId="urn:microsoft.com/office/officeart/2005/8/layout/list1"/>
    <dgm:cxn modelId="{EB0C2DCC-EDE5-4A3B-B408-A841EAAB74CA}" type="presParOf" srcId="{33D20EB4-D30E-4BBA-B7F6-22C77D32ACD3}" destId="{295B5EF2-65AB-476E-9721-8A7E94EBB919}" srcOrd="0" destOrd="0" presId="urn:microsoft.com/office/officeart/2005/8/layout/list1"/>
    <dgm:cxn modelId="{BE91CAE8-37D0-4A04-9997-970923ED2A87}" type="presParOf" srcId="{33D20EB4-D30E-4BBA-B7F6-22C77D32ACD3}" destId="{B5DCF0CE-2E4A-411D-973E-EE0220B22E1C}" srcOrd="1" destOrd="0" presId="urn:microsoft.com/office/officeart/2005/8/layout/list1"/>
    <dgm:cxn modelId="{837740FD-1A5B-4A30-9E69-DB4CE9FF9F76}" type="presParOf" srcId="{43279341-0AF6-4D78-8331-F789D607C035}" destId="{680BAE08-FE06-4571-B86F-A90F31C035AF}" srcOrd="1" destOrd="0" presId="urn:microsoft.com/office/officeart/2005/8/layout/list1"/>
    <dgm:cxn modelId="{488AD3CD-46E5-4372-BA87-B2B12659D4C8}" type="presParOf" srcId="{43279341-0AF6-4D78-8331-F789D607C035}" destId="{854327F4-FDBB-422D-8011-C561DAE24E6D}" srcOrd="2" destOrd="0" presId="urn:microsoft.com/office/officeart/2005/8/layout/list1"/>
    <dgm:cxn modelId="{A56400BC-8467-4E7B-9546-89923BA8E09E}" type="presParOf" srcId="{43279341-0AF6-4D78-8331-F789D607C035}" destId="{6CC624FE-9C5E-4E58-8D7A-4A137F0C108E}" srcOrd="3" destOrd="0" presId="urn:microsoft.com/office/officeart/2005/8/layout/list1"/>
    <dgm:cxn modelId="{526BDEE7-3040-4637-B661-041D3E0E1DB9}" type="presParOf" srcId="{43279341-0AF6-4D78-8331-F789D607C035}" destId="{B2B17ABE-B9BB-4198-B279-2364A6658D53}" srcOrd="4" destOrd="0" presId="urn:microsoft.com/office/officeart/2005/8/layout/list1"/>
    <dgm:cxn modelId="{6C3D7F07-9FB0-42FE-995E-0B0D7AFC4B0C}" type="presParOf" srcId="{B2B17ABE-B9BB-4198-B279-2364A6658D53}" destId="{59570211-5587-4289-BBBF-0B675945ED95}" srcOrd="0" destOrd="0" presId="urn:microsoft.com/office/officeart/2005/8/layout/list1"/>
    <dgm:cxn modelId="{76C3AD70-F1D6-4E9E-8757-9755CC61023D}" type="presParOf" srcId="{B2B17ABE-B9BB-4198-B279-2364A6658D53}" destId="{86CA7E3A-07C3-4EC4-B85D-2D2F27C3BE42}" srcOrd="1" destOrd="0" presId="urn:microsoft.com/office/officeart/2005/8/layout/list1"/>
    <dgm:cxn modelId="{1D1D82EE-E6B7-475F-B7C0-40B02ABA9710}" type="presParOf" srcId="{43279341-0AF6-4D78-8331-F789D607C035}" destId="{CECE4222-BF09-42C8-9BCF-56631B427A72}" srcOrd="5" destOrd="0" presId="urn:microsoft.com/office/officeart/2005/8/layout/list1"/>
    <dgm:cxn modelId="{DF6DC614-167F-4E6A-90D5-765CB9348116}" type="presParOf" srcId="{43279341-0AF6-4D78-8331-F789D607C035}" destId="{83A57D7A-9C6D-4048-BCF7-DB581E9B7F7C}" srcOrd="6" destOrd="0" presId="urn:microsoft.com/office/officeart/2005/8/layout/list1"/>
    <dgm:cxn modelId="{13DF160D-D333-477F-994B-BD8B6D693E49}" type="presParOf" srcId="{43279341-0AF6-4D78-8331-F789D607C035}" destId="{1FDDBF32-FE8E-4321-BC2A-E1853930BBE5}" srcOrd="7" destOrd="0" presId="urn:microsoft.com/office/officeart/2005/8/layout/list1"/>
    <dgm:cxn modelId="{B7D732AC-1740-4662-B660-D0BE7C35942F}" type="presParOf" srcId="{43279341-0AF6-4D78-8331-F789D607C035}" destId="{D9F631E7-C5BB-4861-8BA3-B21AC7DC51B2}" srcOrd="8" destOrd="0" presId="urn:microsoft.com/office/officeart/2005/8/layout/list1"/>
    <dgm:cxn modelId="{74DFD5A5-CE67-47BB-9898-58F5AD49B2D0}" type="presParOf" srcId="{D9F631E7-C5BB-4861-8BA3-B21AC7DC51B2}" destId="{B5FE135D-BA46-4DEF-A7AE-39D298904E16}" srcOrd="0" destOrd="0" presId="urn:microsoft.com/office/officeart/2005/8/layout/list1"/>
    <dgm:cxn modelId="{93D07A6A-9142-4FD0-AD40-46994B320032}" type="presParOf" srcId="{D9F631E7-C5BB-4861-8BA3-B21AC7DC51B2}" destId="{602708BA-EF99-4786-9680-73242B2752A5}" srcOrd="1" destOrd="0" presId="urn:microsoft.com/office/officeart/2005/8/layout/list1"/>
    <dgm:cxn modelId="{B0AA92BD-305A-422D-B854-17CC6BEA6865}" type="presParOf" srcId="{43279341-0AF6-4D78-8331-F789D607C035}" destId="{3156BE04-8B20-44DF-82D0-C04FCD48C4E0}" srcOrd="9" destOrd="0" presId="urn:microsoft.com/office/officeart/2005/8/layout/list1"/>
    <dgm:cxn modelId="{8ADFDBBD-26C1-4BF3-9A0B-ABC849946A68}" type="presParOf" srcId="{43279341-0AF6-4D78-8331-F789D607C035}" destId="{A1F8C140-D77F-4AA3-8253-85766C03ACD6}" srcOrd="10" destOrd="0" presId="urn:microsoft.com/office/officeart/2005/8/layout/list1"/>
    <dgm:cxn modelId="{03C7E121-9C5D-4D88-856B-D569CBF1B0A7}" type="presParOf" srcId="{43279341-0AF6-4D78-8331-F789D607C035}" destId="{51C8FB2F-B9A4-4F95-A264-9513D2C04CE3}" srcOrd="11" destOrd="0" presId="urn:microsoft.com/office/officeart/2005/8/layout/list1"/>
    <dgm:cxn modelId="{5985B591-1A92-442F-A9EC-7F57BF8810E2}" type="presParOf" srcId="{43279341-0AF6-4D78-8331-F789D607C035}" destId="{8F2D2D81-AA5C-4F09-9D26-F1B5D773B64F}" srcOrd="12" destOrd="0" presId="urn:microsoft.com/office/officeart/2005/8/layout/list1"/>
    <dgm:cxn modelId="{0FDDBA61-BB35-41AB-944E-18324CE0CA4A}" type="presParOf" srcId="{8F2D2D81-AA5C-4F09-9D26-F1B5D773B64F}" destId="{F452199D-34E7-41FE-A2E3-899C7071CC0E}" srcOrd="0" destOrd="0" presId="urn:microsoft.com/office/officeart/2005/8/layout/list1"/>
    <dgm:cxn modelId="{E79CC8BB-4DA4-44E2-8EA7-D4E4011A3763}" type="presParOf" srcId="{8F2D2D81-AA5C-4F09-9D26-F1B5D773B64F}" destId="{1ADAE8E4-71FE-42B3-B471-9C6BA2CA181D}" srcOrd="1" destOrd="0" presId="urn:microsoft.com/office/officeart/2005/8/layout/list1"/>
    <dgm:cxn modelId="{EF54B7BD-4026-4087-B181-3E48C140AA9A}" type="presParOf" srcId="{43279341-0AF6-4D78-8331-F789D607C035}" destId="{77465079-9F65-43BC-A0C5-779BCECCBC02}" srcOrd="13" destOrd="0" presId="urn:microsoft.com/office/officeart/2005/8/layout/list1"/>
    <dgm:cxn modelId="{BA5161BD-1EAB-4F34-A228-1661F39A7920}" type="presParOf" srcId="{43279341-0AF6-4D78-8331-F789D607C035}" destId="{3C0932BA-99B6-4283-8004-FB2F731B7FE2}" srcOrd="14" destOrd="0" presId="urn:microsoft.com/office/officeart/2005/8/layout/list1"/>
    <dgm:cxn modelId="{D9D0B21E-6E32-451E-A9A9-D51256A4E421}" type="presParOf" srcId="{43279341-0AF6-4D78-8331-F789D607C035}" destId="{864CF29A-0F8B-4027-A375-5376A51E5E21}" srcOrd="15" destOrd="0" presId="urn:microsoft.com/office/officeart/2005/8/layout/list1"/>
    <dgm:cxn modelId="{F0E05B5D-F741-4831-945F-EED36BD1B729}" type="presParOf" srcId="{43279341-0AF6-4D78-8331-F789D607C035}" destId="{8BF1FE50-1564-4F5F-8494-76991B4FBA1F}" srcOrd="16" destOrd="0" presId="urn:microsoft.com/office/officeart/2005/8/layout/list1"/>
    <dgm:cxn modelId="{C5F89604-9C35-4253-9604-4BE31E8DF7A9}" type="presParOf" srcId="{8BF1FE50-1564-4F5F-8494-76991B4FBA1F}" destId="{43F6E1A3-5FE1-434C-82F7-C62F620C2E3B}" srcOrd="0" destOrd="0" presId="urn:microsoft.com/office/officeart/2005/8/layout/list1"/>
    <dgm:cxn modelId="{89108FF5-AAB1-43CB-BA6E-41466905A619}" type="presParOf" srcId="{8BF1FE50-1564-4F5F-8494-76991B4FBA1F}" destId="{13498CA4-4A8A-4DE9-B3EC-44A9130977AC}" srcOrd="1" destOrd="0" presId="urn:microsoft.com/office/officeart/2005/8/layout/list1"/>
    <dgm:cxn modelId="{60C13A1C-37FB-4EA9-9187-6548F010A3A6}" type="presParOf" srcId="{43279341-0AF6-4D78-8331-F789D607C035}" destId="{17C622F6-FBD0-43D9-8EEC-DEED46C2AD84}" srcOrd="17" destOrd="0" presId="urn:microsoft.com/office/officeart/2005/8/layout/list1"/>
    <dgm:cxn modelId="{51E19127-275A-4B07-84AA-F777D2373F6F}" type="presParOf" srcId="{43279341-0AF6-4D78-8331-F789D607C035}" destId="{F4379EB5-9A80-4298-86B5-3983114F105E}" srcOrd="18" destOrd="0" presId="urn:microsoft.com/office/officeart/2005/8/layout/list1"/>
    <dgm:cxn modelId="{E7464A02-DEF0-4909-876F-59FB16BE3E37}" type="presParOf" srcId="{43279341-0AF6-4D78-8331-F789D607C035}" destId="{E8FAE9C6-C37B-412D-A766-B99029264AE2}" srcOrd="19" destOrd="0" presId="urn:microsoft.com/office/officeart/2005/8/layout/list1"/>
    <dgm:cxn modelId="{E9694987-9E75-4528-A189-1D673BC4FAF4}" type="presParOf" srcId="{43279341-0AF6-4D78-8331-F789D607C035}" destId="{2B3E9F33-6B74-4631-B7B1-9EFCE6EB5B63}" srcOrd="20" destOrd="0" presId="urn:microsoft.com/office/officeart/2005/8/layout/list1"/>
    <dgm:cxn modelId="{E65631F3-FE9B-43A5-AB60-F7DFE6EB7216}" type="presParOf" srcId="{2B3E9F33-6B74-4631-B7B1-9EFCE6EB5B63}" destId="{E007D443-3374-4276-BDA4-7A4319BE4F9F}" srcOrd="0" destOrd="0" presId="urn:microsoft.com/office/officeart/2005/8/layout/list1"/>
    <dgm:cxn modelId="{7D6A078B-7D84-4020-8C9D-909FB4D9D518}" type="presParOf" srcId="{2B3E9F33-6B74-4631-B7B1-9EFCE6EB5B63}" destId="{35E2DA31-76E9-497B-86FD-86AFDBBDD67E}" srcOrd="1" destOrd="0" presId="urn:microsoft.com/office/officeart/2005/8/layout/list1"/>
    <dgm:cxn modelId="{2B443CB3-2E82-4CB3-983C-BDC0586EED09}" type="presParOf" srcId="{43279341-0AF6-4D78-8331-F789D607C035}" destId="{E8F957B5-E93B-4FDB-8B27-85F0FA36B164}" srcOrd="21" destOrd="0" presId="urn:microsoft.com/office/officeart/2005/8/layout/list1"/>
    <dgm:cxn modelId="{5D381854-AA5E-44F4-BD33-27C97FF27719}" type="presParOf" srcId="{43279341-0AF6-4D78-8331-F789D607C035}" destId="{021DD99E-3DAC-42FC-84DA-89A546E93CB2}" srcOrd="22" destOrd="0" presId="urn:microsoft.com/office/officeart/2005/8/layout/list1"/>
    <dgm:cxn modelId="{006EF256-E649-4857-AC89-3BADBDC506A8}" type="presParOf" srcId="{43279341-0AF6-4D78-8331-F789D607C035}" destId="{C3C17B3A-DEA6-47C6-AB86-B84433DA7243}" srcOrd="23" destOrd="0" presId="urn:microsoft.com/office/officeart/2005/8/layout/list1"/>
    <dgm:cxn modelId="{A7466414-89B9-4DB5-9AFD-8B42AB6BF30B}" type="presParOf" srcId="{43279341-0AF6-4D78-8331-F789D607C035}" destId="{5B817FBE-1DB5-4648-A5DB-224AA6E2D67F}" srcOrd="24" destOrd="0" presId="urn:microsoft.com/office/officeart/2005/8/layout/list1"/>
    <dgm:cxn modelId="{C1E78D6D-C944-4480-ACBE-49CF61286AFD}" type="presParOf" srcId="{5B817FBE-1DB5-4648-A5DB-224AA6E2D67F}" destId="{01000E67-E732-42BE-887D-444A9C97E714}" srcOrd="0" destOrd="0" presId="urn:microsoft.com/office/officeart/2005/8/layout/list1"/>
    <dgm:cxn modelId="{9E596536-C2BB-4929-BF73-05A3A8817020}" type="presParOf" srcId="{5B817FBE-1DB5-4648-A5DB-224AA6E2D67F}" destId="{98A00E44-57AD-4175-97C5-0CD9FCEE96CF}" srcOrd="1" destOrd="0" presId="urn:microsoft.com/office/officeart/2005/8/layout/list1"/>
    <dgm:cxn modelId="{28630749-AF6C-40A7-8E3D-D1A07C42DD53}" type="presParOf" srcId="{43279341-0AF6-4D78-8331-F789D607C035}" destId="{A27FA510-FF31-40C0-B97C-B2E32BAC830D}" srcOrd="25" destOrd="0" presId="urn:microsoft.com/office/officeart/2005/8/layout/list1"/>
    <dgm:cxn modelId="{26CD3052-453F-4F52-BEB0-2A5B95790A6C}" type="presParOf" srcId="{43279341-0AF6-4D78-8331-F789D607C035}" destId="{5C34A37A-D93F-461D-9BD0-3F131ECCD1EB}" srcOrd="26" destOrd="0" presId="urn:microsoft.com/office/officeart/2005/8/layout/list1"/>
    <dgm:cxn modelId="{7E4132B9-F337-47BA-AB73-82BD165FDD96}" type="presParOf" srcId="{43279341-0AF6-4D78-8331-F789D607C035}" destId="{37B35213-4407-41C5-984C-F4F1A70D2BD6}" srcOrd="27" destOrd="0" presId="urn:microsoft.com/office/officeart/2005/8/layout/list1"/>
    <dgm:cxn modelId="{1493FFDD-F758-43B5-BB0B-3A477AC38E7E}" type="presParOf" srcId="{43279341-0AF6-4D78-8331-F789D607C035}" destId="{8636D127-6ECB-4309-BDAD-BA04DD6D6817}" srcOrd="28" destOrd="0" presId="urn:microsoft.com/office/officeart/2005/8/layout/list1"/>
    <dgm:cxn modelId="{226FFC1C-8C7E-4BBA-8071-93CC3FC8567C}" type="presParOf" srcId="{8636D127-6ECB-4309-BDAD-BA04DD6D6817}" destId="{69B0FEE3-5A66-4450-95E7-7FBADE1CBEBA}" srcOrd="0" destOrd="0" presId="urn:microsoft.com/office/officeart/2005/8/layout/list1"/>
    <dgm:cxn modelId="{40EAD586-D087-493D-BF87-E31CD8201D7E}" type="presParOf" srcId="{8636D127-6ECB-4309-BDAD-BA04DD6D6817}" destId="{930B3592-E23F-4E63-A841-91EE0C97811B}" srcOrd="1" destOrd="0" presId="urn:microsoft.com/office/officeart/2005/8/layout/list1"/>
    <dgm:cxn modelId="{A743D232-B1D3-4DEB-9E24-CE75D14C51F6}" type="presParOf" srcId="{43279341-0AF6-4D78-8331-F789D607C035}" destId="{467FF8EF-CC4D-48D0-85EA-139B260502D6}" srcOrd="29" destOrd="0" presId="urn:microsoft.com/office/officeart/2005/8/layout/list1"/>
    <dgm:cxn modelId="{2216E681-F0C7-4B3F-B1FE-E073DBEB913B}" type="presParOf" srcId="{43279341-0AF6-4D78-8331-F789D607C035}" destId="{9A4E8F82-8BC1-4A17-976D-ED346BDB5D3B}" srcOrd="30" destOrd="0" presId="urn:microsoft.com/office/officeart/2005/8/layout/list1"/>
    <dgm:cxn modelId="{78AACC83-80CA-4B32-9F25-9BE4DC18ACAC}" type="presParOf" srcId="{43279341-0AF6-4D78-8331-F789D607C035}" destId="{05985E28-D34B-45F7-A697-9C76AFDC6A2F}" srcOrd="31" destOrd="0" presId="urn:microsoft.com/office/officeart/2005/8/layout/list1"/>
    <dgm:cxn modelId="{E47705F8-2C5B-4A91-9B48-11B731DB6028}" type="presParOf" srcId="{43279341-0AF6-4D78-8331-F789D607C035}" destId="{907DE6CD-E976-47E3-A209-2F156C401635}" srcOrd="32" destOrd="0" presId="urn:microsoft.com/office/officeart/2005/8/layout/list1"/>
    <dgm:cxn modelId="{CBC694E9-9164-4BDB-80F5-AFD94CFAD3EF}" type="presParOf" srcId="{907DE6CD-E976-47E3-A209-2F156C401635}" destId="{72BBC946-BA06-4180-A672-23F0DC0286B8}" srcOrd="0" destOrd="0" presId="urn:microsoft.com/office/officeart/2005/8/layout/list1"/>
    <dgm:cxn modelId="{83714D95-02FE-40C5-8D1A-CE0496E78205}" type="presParOf" srcId="{907DE6CD-E976-47E3-A209-2F156C401635}" destId="{5DCF8AE2-7B4F-490C-A1C7-4CE8B2E88656}" srcOrd="1" destOrd="0" presId="urn:microsoft.com/office/officeart/2005/8/layout/list1"/>
    <dgm:cxn modelId="{048B499C-E625-48DD-BAAB-17514F875284}" type="presParOf" srcId="{43279341-0AF6-4D78-8331-F789D607C035}" destId="{0AA6472A-0790-4DF5-8256-DBDDD9EDBF8D}" srcOrd="33" destOrd="0" presId="urn:microsoft.com/office/officeart/2005/8/layout/list1"/>
    <dgm:cxn modelId="{1357C0F8-ABC2-42A0-BFD7-39E5E7DE251C}" type="presParOf" srcId="{43279341-0AF6-4D78-8331-F789D607C035}" destId="{1B46B147-A5BC-4DD8-AF9E-A0378E34659D}" srcOrd="3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FC3376-A2FC-49C6-804D-266684674637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8EB34F-39E4-48B2-9565-0178D2B5B305}">
      <dgm:prSet phldrT="[Text]"/>
      <dgm:spPr/>
      <dgm:t>
        <a:bodyPr/>
        <a:lstStyle/>
        <a:p>
          <a:r>
            <a:rPr lang="mk-MK" dirty="0" smtClean="0"/>
            <a:t>МАРКЕТИНГ КОНЦЕПТ</a:t>
          </a:r>
          <a:endParaRPr lang="en-US" dirty="0"/>
        </a:p>
      </dgm:t>
    </dgm:pt>
    <dgm:pt modelId="{2C2E5340-6CCB-4205-A9D6-52327BE28E87}" type="parTrans" cxnId="{735704FA-9710-4D93-B084-C0E186A93387}">
      <dgm:prSet/>
      <dgm:spPr/>
      <dgm:t>
        <a:bodyPr/>
        <a:lstStyle/>
        <a:p>
          <a:endParaRPr lang="en-US"/>
        </a:p>
      </dgm:t>
    </dgm:pt>
    <dgm:pt modelId="{3A8F0A51-C9D8-4A1F-9152-8BFE47917EEE}" type="sibTrans" cxnId="{735704FA-9710-4D93-B084-C0E186A93387}">
      <dgm:prSet/>
      <dgm:spPr/>
      <dgm:t>
        <a:bodyPr/>
        <a:lstStyle/>
        <a:p>
          <a:endParaRPr lang="en-US"/>
        </a:p>
      </dgm:t>
    </dgm:pt>
    <dgm:pt modelId="{B7A3ED5C-E6A0-481E-B7AD-FC60CE978D70}">
      <dgm:prSet phldrT="[Text]"/>
      <dgm:spPr/>
      <dgm:t>
        <a:bodyPr/>
        <a:lstStyle/>
        <a:p>
          <a:r>
            <a:rPr lang="mk-MK" dirty="0" smtClean="0"/>
            <a:t>КОНЦЕПТ НА СТРАТЕГИСКО ПЛАНИРАЊЕ</a:t>
          </a:r>
          <a:endParaRPr lang="en-US" dirty="0"/>
        </a:p>
      </dgm:t>
    </dgm:pt>
    <dgm:pt modelId="{6FB55C4D-134E-4342-B7EF-45C30A186F5C}" type="parTrans" cxnId="{E6095AAE-DBCD-42FD-9F61-5CD46D3203E2}">
      <dgm:prSet/>
      <dgm:spPr/>
      <dgm:t>
        <a:bodyPr/>
        <a:lstStyle/>
        <a:p>
          <a:endParaRPr lang="en-US"/>
        </a:p>
      </dgm:t>
    </dgm:pt>
    <dgm:pt modelId="{2A4C9A0A-6EC3-44FB-B484-E21CFBAD4D0A}" type="sibTrans" cxnId="{E6095AAE-DBCD-42FD-9F61-5CD46D3203E2}">
      <dgm:prSet/>
      <dgm:spPr/>
      <dgm:t>
        <a:bodyPr/>
        <a:lstStyle/>
        <a:p>
          <a:endParaRPr lang="en-US"/>
        </a:p>
      </dgm:t>
    </dgm:pt>
    <dgm:pt modelId="{DB61B002-123F-4AFE-A8AB-0632D1CA985C}">
      <dgm:prSet phldrT="[Text]"/>
      <dgm:spPr/>
      <dgm:t>
        <a:bodyPr/>
        <a:lstStyle/>
        <a:p>
          <a:r>
            <a:rPr lang="mk-MK" dirty="0" smtClean="0"/>
            <a:t>ОПШТЕСТВЕН МАРКЕТИНГ</a:t>
          </a:r>
          <a:endParaRPr lang="en-US" dirty="0"/>
        </a:p>
      </dgm:t>
    </dgm:pt>
    <dgm:pt modelId="{93D5FF96-CD1D-49D6-82A9-7F1B9D4B8E6B}" type="parTrans" cxnId="{05BC0F62-EEAE-487A-917E-F2F9510F32FF}">
      <dgm:prSet/>
      <dgm:spPr/>
      <dgm:t>
        <a:bodyPr/>
        <a:lstStyle/>
        <a:p>
          <a:endParaRPr lang="en-US"/>
        </a:p>
      </dgm:t>
    </dgm:pt>
    <dgm:pt modelId="{459ABA46-BBE6-46F0-A184-E5ACE4661943}" type="sibTrans" cxnId="{05BC0F62-EEAE-487A-917E-F2F9510F32FF}">
      <dgm:prSet/>
      <dgm:spPr/>
      <dgm:t>
        <a:bodyPr/>
        <a:lstStyle/>
        <a:p>
          <a:endParaRPr lang="en-US"/>
        </a:p>
      </dgm:t>
    </dgm:pt>
    <dgm:pt modelId="{002A3B74-CEB5-4C81-BD1F-EAE4915D17D2}">
      <dgm:prSet phldrT="[Text]"/>
      <dgm:spPr>
        <a:solidFill>
          <a:srgbClr val="FF0000"/>
        </a:solidFill>
      </dgm:spPr>
      <dgm:t>
        <a:bodyPr/>
        <a:lstStyle/>
        <a:p>
          <a:r>
            <a:rPr lang="mk-MK" dirty="0" smtClean="0"/>
            <a:t>КОНЦЕПТ НА ОДРЖЛИВ МАРКЕТИНГ</a:t>
          </a:r>
          <a:endParaRPr lang="en-US" dirty="0"/>
        </a:p>
      </dgm:t>
    </dgm:pt>
    <dgm:pt modelId="{E7754F8A-3002-43DB-8B28-51A1958A193C}" type="parTrans" cxnId="{C9FA8158-D8E8-4AEC-BA3E-16373783515E}">
      <dgm:prSet/>
      <dgm:spPr/>
      <dgm:t>
        <a:bodyPr/>
        <a:lstStyle/>
        <a:p>
          <a:endParaRPr lang="en-US"/>
        </a:p>
      </dgm:t>
    </dgm:pt>
    <dgm:pt modelId="{8927EC8F-B4B0-49D7-A593-21791A98A32D}" type="sibTrans" cxnId="{C9FA8158-D8E8-4AEC-BA3E-16373783515E}">
      <dgm:prSet/>
      <dgm:spPr/>
      <dgm:t>
        <a:bodyPr/>
        <a:lstStyle/>
        <a:p>
          <a:endParaRPr lang="en-US"/>
        </a:p>
      </dgm:t>
    </dgm:pt>
    <dgm:pt modelId="{DCCF6EB2-BDAC-4BF1-A8AA-1FDED815255B}" type="pres">
      <dgm:prSet presAssocID="{7BFC3376-A2FC-49C6-804D-266684674637}" presName="matrix" presStyleCnt="0">
        <dgm:presLayoutVars>
          <dgm:chMax val="1"/>
          <dgm:dir/>
          <dgm:resizeHandles val="exact"/>
        </dgm:presLayoutVars>
      </dgm:prSet>
      <dgm:spPr/>
    </dgm:pt>
    <dgm:pt modelId="{FE0FD899-E092-4884-BCE6-C2F9CA02430B}" type="pres">
      <dgm:prSet presAssocID="{7BFC3376-A2FC-49C6-804D-266684674637}" presName="axisShape" presStyleLbl="bgShp" presStyleIdx="0" presStyleCnt="1"/>
      <dgm:spPr/>
    </dgm:pt>
    <dgm:pt modelId="{2641CFC4-A8AE-47A9-961B-2ACBA88C00B3}" type="pres">
      <dgm:prSet presAssocID="{7BFC3376-A2FC-49C6-804D-266684674637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3139FB98-8D93-401E-9B87-31087D244AB7}" type="pres">
      <dgm:prSet presAssocID="{7BFC3376-A2FC-49C6-804D-266684674637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7BA7A353-BB8E-4BE9-AACA-6056CA6D4773}" type="pres">
      <dgm:prSet presAssocID="{7BFC3376-A2FC-49C6-804D-266684674637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D6F4B468-A8CD-443D-BA86-974848FAB702}" type="pres">
      <dgm:prSet presAssocID="{7BFC3376-A2FC-49C6-804D-266684674637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735704FA-9710-4D93-B084-C0E186A93387}" srcId="{7BFC3376-A2FC-49C6-804D-266684674637}" destId="{FE8EB34F-39E4-48B2-9565-0178D2B5B305}" srcOrd="0" destOrd="0" parTransId="{2C2E5340-6CCB-4205-A9D6-52327BE28E87}" sibTransId="{3A8F0A51-C9D8-4A1F-9152-8BFE47917EEE}"/>
    <dgm:cxn modelId="{59E73BAC-20EC-4F8E-B559-1E2305248F38}" type="presOf" srcId="{7BFC3376-A2FC-49C6-804D-266684674637}" destId="{DCCF6EB2-BDAC-4BF1-A8AA-1FDED815255B}" srcOrd="0" destOrd="0" presId="urn:microsoft.com/office/officeart/2005/8/layout/matrix2"/>
    <dgm:cxn modelId="{05BC0F62-EEAE-487A-917E-F2F9510F32FF}" srcId="{7BFC3376-A2FC-49C6-804D-266684674637}" destId="{DB61B002-123F-4AFE-A8AB-0632D1CA985C}" srcOrd="2" destOrd="0" parTransId="{93D5FF96-CD1D-49D6-82A9-7F1B9D4B8E6B}" sibTransId="{459ABA46-BBE6-46F0-A184-E5ACE4661943}"/>
    <dgm:cxn modelId="{F376AC6B-4AC5-43D5-B3A3-3468C1916E89}" type="presOf" srcId="{FE8EB34F-39E4-48B2-9565-0178D2B5B305}" destId="{2641CFC4-A8AE-47A9-961B-2ACBA88C00B3}" srcOrd="0" destOrd="0" presId="urn:microsoft.com/office/officeart/2005/8/layout/matrix2"/>
    <dgm:cxn modelId="{51AA1EEB-833D-4394-A53D-B4C23F456EE4}" type="presOf" srcId="{DB61B002-123F-4AFE-A8AB-0632D1CA985C}" destId="{7BA7A353-BB8E-4BE9-AACA-6056CA6D4773}" srcOrd="0" destOrd="0" presId="urn:microsoft.com/office/officeart/2005/8/layout/matrix2"/>
    <dgm:cxn modelId="{077198F3-F836-4FAF-BE83-459BBB06097E}" type="presOf" srcId="{002A3B74-CEB5-4C81-BD1F-EAE4915D17D2}" destId="{D6F4B468-A8CD-443D-BA86-974848FAB702}" srcOrd="0" destOrd="0" presId="urn:microsoft.com/office/officeart/2005/8/layout/matrix2"/>
    <dgm:cxn modelId="{86C08C4F-20F0-49BC-9FD0-9C40E76B6FE7}" type="presOf" srcId="{B7A3ED5C-E6A0-481E-B7AD-FC60CE978D70}" destId="{3139FB98-8D93-401E-9B87-31087D244AB7}" srcOrd="0" destOrd="0" presId="urn:microsoft.com/office/officeart/2005/8/layout/matrix2"/>
    <dgm:cxn modelId="{E6095AAE-DBCD-42FD-9F61-5CD46D3203E2}" srcId="{7BFC3376-A2FC-49C6-804D-266684674637}" destId="{B7A3ED5C-E6A0-481E-B7AD-FC60CE978D70}" srcOrd="1" destOrd="0" parTransId="{6FB55C4D-134E-4342-B7EF-45C30A186F5C}" sibTransId="{2A4C9A0A-6EC3-44FB-B484-E21CFBAD4D0A}"/>
    <dgm:cxn modelId="{C9FA8158-D8E8-4AEC-BA3E-16373783515E}" srcId="{7BFC3376-A2FC-49C6-804D-266684674637}" destId="{002A3B74-CEB5-4C81-BD1F-EAE4915D17D2}" srcOrd="3" destOrd="0" parTransId="{E7754F8A-3002-43DB-8B28-51A1958A193C}" sibTransId="{8927EC8F-B4B0-49D7-A593-21791A98A32D}"/>
    <dgm:cxn modelId="{2DD648B4-48A8-4BE0-BCA1-9AE698B6F3CE}" type="presParOf" srcId="{DCCF6EB2-BDAC-4BF1-A8AA-1FDED815255B}" destId="{FE0FD899-E092-4884-BCE6-C2F9CA02430B}" srcOrd="0" destOrd="0" presId="urn:microsoft.com/office/officeart/2005/8/layout/matrix2"/>
    <dgm:cxn modelId="{F3A44699-C4B6-4F1B-A5D2-E46DAA573F10}" type="presParOf" srcId="{DCCF6EB2-BDAC-4BF1-A8AA-1FDED815255B}" destId="{2641CFC4-A8AE-47A9-961B-2ACBA88C00B3}" srcOrd="1" destOrd="0" presId="urn:microsoft.com/office/officeart/2005/8/layout/matrix2"/>
    <dgm:cxn modelId="{12D35AC1-3CBA-460A-BA3F-ADA6D90FD97F}" type="presParOf" srcId="{DCCF6EB2-BDAC-4BF1-A8AA-1FDED815255B}" destId="{3139FB98-8D93-401E-9B87-31087D244AB7}" srcOrd="2" destOrd="0" presId="urn:microsoft.com/office/officeart/2005/8/layout/matrix2"/>
    <dgm:cxn modelId="{B06F580F-5B56-45C5-A343-566D1F894838}" type="presParOf" srcId="{DCCF6EB2-BDAC-4BF1-A8AA-1FDED815255B}" destId="{7BA7A353-BB8E-4BE9-AACA-6056CA6D4773}" srcOrd="3" destOrd="0" presId="urn:microsoft.com/office/officeart/2005/8/layout/matrix2"/>
    <dgm:cxn modelId="{17B10C99-62EF-462D-80A5-C5D5DABC96B0}" type="presParOf" srcId="{DCCF6EB2-BDAC-4BF1-A8AA-1FDED815255B}" destId="{D6F4B468-A8CD-443D-BA86-974848FAB702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D17C62-8D1C-49CB-935C-CBEE2DACEDAE}">
      <dsp:nvSpPr>
        <dsp:cNvPr id="0" name=""/>
        <dsp:cNvSpPr/>
      </dsp:nvSpPr>
      <dsp:spPr>
        <a:xfrm>
          <a:off x="2661046" y="1572"/>
          <a:ext cx="2805906" cy="14029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3300" kern="1200" dirty="0" smtClean="0"/>
            <a:t>СОЦИЈАЛНИ ЦЕЛИ</a:t>
          </a:r>
          <a:endParaRPr lang="en-US" sz="3300" kern="1200" dirty="0"/>
        </a:p>
      </dsp:txBody>
      <dsp:txXfrm>
        <a:off x="2702137" y="42663"/>
        <a:ext cx="2723724" cy="1320771"/>
      </dsp:txXfrm>
    </dsp:sp>
    <dsp:sp modelId="{8F027749-37F9-4F6F-9F86-602584A05305}">
      <dsp:nvSpPr>
        <dsp:cNvPr id="0" name=""/>
        <dsp:cNvSpPr/>
      </dsp:nvSpPr>
      <dsp:spPr>
        <a:xfrm rot="3600000">
          <a:off x="4491365" y="2463816"/>
          <a:ext cx="1461927" cy="49103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4638675" y="2562023"/>
        <a:ext cx="1167307" cy="294619"/>
      </dsp:txXfrm>
    </dsp:sp>
    <dsp:sp modelId="{9D3226CE-708F-4647-B907-FD3C28404CE1}">
      <dsp:nvSpPr>
        <dsp:cNvPr id="0" name=""/>
        <dsp:cNvSpPr/>
      </dsp:nvSpPr>
      <dsp:spPr>
        <a:xfrm>
          <a:off x="4977704" y="4014141"/>
          <a:ext cx="2805906" cy="14029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3300" kern="1200" dirty="0" smtClean="0"/>
            <a:t>ЕКОНОМСКИ ЦЕЛИ</a:t>
          </a:r>
          <a:endParaRPr lang="en-US" sz="3300" kern="1200" dirty="0"/>
        </a:p>
      </dsp:txBody>
      <dsp:txXfrm>
        <a:off x="5018795" y="4055232"/>
        <a:ext cx="2723724" cy="1320771"/>
      </dsp:txXfrm>
    </dsp:sp>
    <dsp:sp modelId="{9E6F48E3-9C83-4FE8-AD60-07E8057800A7}">
      <dsp:nvSpPr>
        <dsp:cNvPr id="0" name=""/>
        <dsp:cNvSpPr/>
      </dsp:nvSpPr>
      <dsp:spPr>
        <a:xfrm rot="10800000">
          <a:off x="3333036" y="4470101"/>
          <a:ext cx="1461927" cy="49103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 rot="10800000">
        <a:off x="3480346" y="4568308"/>
        <a:ext cx="1167307" cy="294619"/>
      </dsp:txXfrm>
    </dsp:sp>
    <dsp:sp modelId="{992F9427-8AC0-40CF-8C7B-D263678FA129}">
      <dsp:nvSpPr>
        <dsp:cNvPr id="0" name=""/>
        <dsp:cNvSpPr/>
      </dsp:nvSpPr>
      <dsp:spPr>
        <a:xfrm>
          <a:off x="344389" y="4014141"/>
          <a:ext cx="2805906" cy="14029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3300" kern="1200" dirty="0" smtClean="0"/>
            <a:t>ЖИВОТНА СРЕДИНА</a:t>
          </a:r>
          <a:endParaRPr lang="en-US" sz="3300" kern="1200" dirty="0"/>
        </a:p>
      </dsp:txBody>
      <dsp:txXfrm>
        <a:off x="385480" y="4055232"/>
        <a:ext cx="2723724" cy="1320771"/>
      </dsp:txXfrm>
    </dsp:sp>
    <dsp:sp modelId="{0B34D999-19D0-4606-B24F-4C2F5890155B}">
      <dsp:nvSpPr>
        <dsp:cNvPr id="0" name=""/>
        <dsp:cNvSpPr/>
      </dsp:nvSpPr>
      <dsp:spPr>
        <a:xfrm rot="18000000">
          <a:off x="2174707" y="2463816"/>
          <a:ext cx="1461927" cy="49103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2322017" y="2562023"/>
        <a:ext cx="1167307" cy="2946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4327F4-FDBB-422D-8011-C561DAE24E6D}">
      <dsp:nvSpPr>
        <dsp:cNvPr id="0" name=""/>
        <dsp:cNvSpPr/>
      </dsp:nvSpPr>
      <dsp:spPr>
        <a:xfrm>
          <a:off x="0" y="469413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DCF0CE-2E4A-411D-973E-EE0220B22E1C}">
      <dsp:nvSpPr>
        <dsp:cNvPr id="0" name=""/>
        <dsp:cNvSpPr/>
      </dsp:nvSpPr>
      <dsp:spPr>
        <a:xfrm>
          <a:off x="406400" y="292293"/>
          <a:ext cx="56896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200" b="1" kern="1200" dirty="0" smtClean="0"/>
            <a:t>Почитување и грижа за животната заедница</a:t>
          </a:r>
          <a:r>
            <a:rPr lang="mk-MK" sz="1200" kern="1200" dirty="0" smtClean="0"/>
            <a:t> </a:t>
          </a:r>
          <a:endParaRPr lang="en-US" sz="1200" kern="1200" dirty="0"/>
        </a:p>
      </dsp:txBody>
      <dsp:txXfrm>
        <a:off x="423693" y="309586"/>
        <a:ext cx="5655014" cy="319654"/>
      </dsp:txXfrm>
    </dsp:sp>
    <dsp:sp modelId="{83A57D7A-9C6D-4048-BCF7-DB581E9B7F7C}">
      <dsp:nvSpPr>
        <dsp:cNvPr id="0" name=""/>
        <dsp:cNvSpPr/>
      </dsp:nvSpPr>
      <dsp:spPr>
        <a:xfrm>
          <a:off x="0" y="1013733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CA7E3A-07C3-4EC4-B85D-2D2F27C3BE42}">
      <dsp:nvSpPr>
        <dsp:cNvPr id="0" name=""/>
        <dsp:cNvSpPr/>
      </dsp:nvSpPr>
      <dsp:spPr>
        <a:xfrm>
          <a:off x="406400" y="836613"/>
          <a:ext cx="56896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200" b="1" kern="1200" dirty="0" smtClean="0"/>
            <a:t>Подобрување на квалитетот на животот</a:t>
          </a:r>
          <a:r>
            <a:rPr lang="mk-MK" sz="1200" kern="1200" dirty="0" smtClean="0"/>
            <a:t> </a:t>
          </a:r>
          <a:endParaRPr lang="en-US" sz="1200" kern="1200" dirty="0"/>
        </a:p>
      </dsp:txBody>
      <dsp:txXfrm>
        <a:off x="423693" y="853906"/>
        <a:ext cx="5655014" cy="319654"/>
      </dsp:txXfrm>
    </dsp:sp>
    <dsp:sp modelId="{A1F8C140-D77F-4AA3-8253-85766C03ACD6}">
      <dsp:nvSpPr>
        <dsp:cNvPr id="0" name=""/>
        <dsp:cNvSpPr/>
      </dsp:nvSpPr>
      <dsp:spPr>
        <a:xfrm>
          <a:off x="0" y="1558053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2708BA-EF99-4786-9680-73242B2752A5}">
      <dsp:nvSpPr>
        <dsp:cNvPr id="0" name=""/>
        <dsp:cNvSpPr/>
      </dsp:nvSpPr>
      <dsp:spPr>
        <a:xfrm>
          <a:off x="406400" y="1380933"/>
          <a:ext cx="56896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200" b="1" kern="1200" dirty="0" smtClean="0"/>
            <a:t>Заштита на виталноста и разновидноста на Земјата</a:t>
          </a:r>
          <a:r>
            <a:rPr lang="mk-MK" sz="1200" kern="1200" dirty="0" smtClean="0"/>
            <a:t> </a:t>
          </a:r>
          <a:endParaRPr lang="en-US" sz="1200" kern="1200" dirty="0"/>
        </a:p>
      </dsp:txBody>
      <dsp:txXfrm>
        <a:off x="423693" y="1398226"/>
        <a:ext cx="5655014" cy="319654"/>
      </dsp:txXfrm>
    </dsp:sp>
    <dsp:sp modelId="{3C0932BA-99B6-4283-8004-FB2F731B7FE2}">
      <dsp:nvSpPr>
        <dsp:cNvPr id="0" name=""/>
        <dsp:cNvSpPr/>
      </dsp:nvSpPr>
      <dsp:spPr>
        <a:xfrm>
          <a:off x="0" y="2102373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DAE8E4-71FE-42B3-B471-9C6BA2CA181D}">
      <dsp:nvSpPr>
        <dsp:cNvPr id="0" name=""/>
        <dsp:cNvSpPr/>
      </dsp:nvSpPr>
      <dsp:spPr>
        <a:xfrm>
          <a:off x="406400" y="1925253"/>
          <a:ext cx="56896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200" b="1" kern="1200" dirty="0" smtClean="0"/>
            <a:t>Одржување на обновливите извори</a:t>
          </a:r>
          <a:r>
            <a:rPr lang="mk-MK" sz="1200" kern="1200" dirty="0" smtClean="0"/>
            <a:t> </a:t>
          </a:r>
          <a:endParaRPr lang="en-US" sz="1200" kern="1200" dirty="0"/>
        </a:p>
      </dsp:txBody>
      <dsp:txXfrm>
        <a:off x="423693" y="1942546"/>
        <a:ext cx="5655014" cy="319654"/>
      </dsp:txXfrm>
    </dsp:sp>
    <dsp:sp modelId="{F4379EB5-9A80-4298-86B5-3983114F105E}">
      <dsp:nvSpPr>
        <dsp:cNvPr id="0" name=""/>
        <dsp:cNvSpPr/>
      </dsp:nvSpPr>
      <dsp:spPr>
        <a:xfrm>
          <a:off x="0" y="2646693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498CA4-4A8A-4DE9-B3EC-44A9130977AC}">
      <dsp:nvSpPr>
        <dsp:cNvPr id="0" name=""/>
        <dsp:cNvSpPr/>
      </dsp:nvSpPr>
      <dsp:spPr>
        <a:xfrm>
          <a:off x="406400" y="2469573"/>
          <a:ext cx="56896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200" b="1" kern="1200" smtClean="0"/>
            <a:t>Почитување на границите на прифатливиот капацитет на Земјата</a:t>
          </a:r>
          <a:r>
            <a:rPr lang="mk-MK" sz="1200" kern="1200" smtClean="0"/>
            <a:t> </a:t>
          </a:r>
          <a:endParaRPr lang="en-US" sz="1200" kern="1200" dirty="0"/>
        </a:p>
      </dsp:txBody>
      <dsp:txXfrm>
        <a:off x="423693" y="2486866"/>
        <a:ext cx="5655014" cy="319654"/>
      </dsp:txXfrm>
    </dsp:sp>
    <dsp:sp modelId="{021DD99E-3DAC-42FC-84DA-89A546E93CB2}">
      <dsp:nvSpPr>
        <dsp:cNvPr id="0" name=""/>
        <dsp:cNvSpPr/>
      </dsp:nvSpPr>
      <dsp:spPr>
        <a:xfrm>
          <a:off x="0" y="3191013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E2DA31-76E9-497B-86FD-86AFDBBDD67E}">
      <dsp:nvSpPr>
        <dsp:cNvPr id="0" name=""/>
        <dsp:cNvSpPr/>
      </dsp:nvSpPr>
      <dsp:spPr>
        <a:xfrm>
          <a:off x="406400" y="3013893"/>
          <a:ext cx="56896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200" b="1" kern="1200" dirty="0" smtClean="0"/>
            <a:t>Промени во личните ставови и активности</a:t>
          </a:r>
          <a:r>
            <a:rPr lang="mk-MK" sz="1200" kern="1200" dirty="0" smtClean="0"/>
            <a:t> </a:t>
          </a:r>
          <a:endParaRPr lang="en-US" sz="1200" kern="1200" dirty="0"/>
        </a:p>
      </dsp:txBody>
      <dsp:txXfrm>
        <a:off x="423693" y="3031186"/>
        <a:ext cx="5655014" cy="319654"/>
      </dsp:txXfrm>
    </dsp:sp>
    <dsp:sp modelId="{5C34A37A-D93F-461D-9BD0-3F131ECCD1EB}">
      <dsp:nvSpPr>
        <dsp:cNvPr id="0" name=""/>
        <dsp:cNvSpPr/>
      </dsp:nvSpPr>
      <dsp:spPr>
        <a:xfrm>
          <a:off x="0" y="3735333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A00E44-57AD-4175-97C5-0CD9FCEE96CF}">
      <dsp:nvSpPr>
        <dsp:cNvPr id="0" name=""/>
        <dsp:cNvSpPr/>
      </dsp:nvSpPr>
      <dsp:spPr>
        <a:xfrm>
          <a:off x="406400" y="3558213"/>
          <a:ext cx="56896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200" b="1" kern="1200" dirty="0" smtClean="0"/>
            <a:t>Овозможување на заедниците да се грижат за сопственото опкружување</a:t>
          </a:r>
          <a:r>
            <a:rPr lang="mk-MK" sz="1200" kern="1200" dirty="0" smtClean="0"/>
            <a:t> </a:t>
          </a:r>
          <a:endParaRPr lang="en-US" sz="1200" kern="1200" dirty="0"/>
        </a:p>
      </dsp:txBody>
      <dsp:txXfrm>
        <a:off x="423693" y="3575506"/>
        <a:ext cx="5655014" cy="319654"/>
      </dsp:txXfrm>
    </dsp:sp>
    <dsp:sp modelId="{9A4E8F82-8BC1-4A17-976D-ED346BDB5D3B}">
      <dsp:nvSpPr>
        <dsp:cNvPr id="0" name=""/>
        <dsp:cNvSpPr/>
      </dsp:nvSpPr>
      <dsp:spPr>
        <a:xfrm>
          <a:off x="0" y="4279653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0B3592-E23F-4E63-A841-91EE0C97811B}">
      <dsp:nvSpPr>
        <dsp:cNvPr id="0" name=""/>
        <dsp:cNvSpPr/>
      </dsp:nvSpPr>
      <dsp:spPr>
        <a:xfrm>
          <a:off x="406400" y="4102533"/>
          <a:ext cx="56896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200" b="1" kern="1200" dirty="0" smtClean="0"/>
            <a:t>Создавање национална рамка за интеграција на развојот и заштитата</a:t>
          </a:r>
          <a:r>
            <a:rPr lang="mk-MK" sz="1200" kern="1200" dirty="0" smtClean="0"/>
            <a:t> </a:t>
          </a:r>
          <a:endParaRPr lang="en-US" sz="1200" kern="1200" dirty="0"/>
        </a:p>
      </dsp:txBody>
      <dsp:txXfrm>
        <a:off x="423693" y="4119826"/>
        <a:ext cx="5655014" cy="319654"/>
      </dsp:txXfrm>
    </dsp:sp>
    <dsp:sp modelId="{1B46B147-A5BC-4DD8-AF9E-A0378E34659D}">
      <dsp:nvSpPr>
        <dsp:cNvPr id="0" name=""/>
        <dsp:cNvSpPr/>
      </dsp:nvSpPr>
      <dsp:spPr>
        <a:xfrm>
          <a:off x="0" y="4823973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CF8AE2-7B4F-490C-A1C7-4CE8B2E88656}">
      <dsp:nvSpPr>
        <dsp:cNvPr id="0" name=""/>
        <dsp:cNvSpPr/>
      </dsp:nvSpPr>
      <dsp:spPr>
        <a:xfrm>
          <a:off x="406400" y="4646853"/>
          <a:ext cx="56896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200" b="1" kern="1200" dirty="0" smtClean="0"/>
            <a:t>Создавање глобален сојуз</a:t>
          </a:r>
          <a:endParaRPr lang="en-US" sz="1200" kern="1200" dirty="0"/>
        </a:p>
      </dsp:txBody>
      <dsp:txXfrm>
        <a:off x="423693" y="4664146"/>
        <a:ext cx="5655014" cy="3196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0FD899-E092-4884-BCE6-C2F9CA02430B}">
      <dsp:nvSpPr>
        <dsp:cNvPr id="0" name=""/>
        <dsp:cNvSpPr/>
      </dsp:nvSpPr>
      <dsp:spPr>
        <a:xfrm>
          <a:off x="1354666" y="0"/>
          <a:ext cx="5418667" cy="5418667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41CFC4-A8AE-47A9-961B-2ACBA88C00B3}">
      <dsp:nvSpPr>
        <dsp:cNvPr id="0" name=""/>
        <dsp:cNvSpPr/>
      </dsp:nvSpPr>
      <dsp:spPr>
        <a:xfrm>
          <a:off x="1706879" y="352213"/>
          <a:ext cx="2167466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200" kern="1200" dirty="0" smtClean="0"/>
            <a:t>МАРКЕТИНГ КОНЦЕПТ</a:t>
          </a:r>
          <a:endParaRPr lang="en-US" sz="2200" kern="1200" dirty="0"/>
        </a:p>
      </dsp:txBody>
      <dsp:txXfrm>
        <a:off x="1812686" y="458020"/>
        <a:ext cx="1955852" cy="1955852"/>
      </dsp:txXfrm>
    </dsp:sp>
    <dsp:sp modelId="{3139FB98-8D93-401E-9B87-31087D244AB7}">
      <dsp:nvSpPr>
        <dsp:cNvPr id="0" name=""/>
        <dsp:cNvSpPr/>
      </dsp:nvSpPr>
      <dsp:spPr>
        <a:xfrm>
          <a:off x="4253653" y="352213"/>
          <a:ext cx="2167466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200" kern="1200" dirty="0" smtClean="0"/>
            <a:t>КОНЦЕПТ НА СТРАТЕГИСКО ПЛАНИРАЊЕ</a:t>
          </a:r>
          <a:endParaRPr lang="en-US" sz="2200" kern="1200" dirty="0"/>
        </a:p>
      </dsp:txBody>
      <dsp:txXfrm>
        <a:off x="4359460" y="458020"/>
        <a:ext cx="1955852" cy="1955852"/>
      </dsp:txXfrm>
    </dsp:sp>
    <dsp:sp modelId="{7BA7A353-BB8E-4BE9-AACA-6056CA6D4773}">
      <dsp:nvSpPr>
        <dsp:cNvPr id="0" name=""/>
        <dsp:cNvSpPr/>
      </dsp:nvSpPr>
      <dsp:spPr>
        <a:xfrm>
          <a:off x="1706879" y="2898986"/>
          <a:ext cx="2167466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200" kern="1200" dirty="0" smtClean="0"/>
            <a:t>ОПШТЕСТВЕН МАРКЕТИНГ</a:t>
          </a:r>
          <a:endParaRPr lang="en-US" sz="2200" kern="1200" dirty="0"/>
        </a:p>
      </dsp:txBody>
      <dsp:txXfrm>
        <a:off x="1812686" y="3004793"/>
        <a:ext cx="1955852" cy="1955852"/>
      </dsp:txXfrm>
    </dsp:sp>
    <dsp:sp modelId="{D6F4B468-A8CD-443D-BA86-974848FAB702}">
      <dsp:nvSpPr>
        <dsp:cNvPr id="0" name=""/>
        <dsp:cNvSpPr/>
      </dsp:nvSpPr>
      <dsp:spPr>
        <a:xfrm>
          <a:off x="4253653" y="2898986"/>
          <a:ext cx="2167466" cy="2167466"/>
        </a:xfrm>
        <a:prstGeom prst="round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200" kern="1200" dirty="0" smtClean="0"/>
            <a:t>КОНЦЕПТ НА ОДРЖЛИВ МАРКЕТИНГ</a:t>
          </a:r>
          <a:endParaRPr lang="en-US" sz="2200" kern="1200" dirty="0"/>
        </a:p>
      </dsp:txBody>
      <dsp:txXfrm>
        <a:off x="4359460" y="3004793"/>
        <a:ext cx="1955852" cy="19558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6431C-953F-445D-A64A-7781AE4DEE9F}" type="datetimeFigureOut">
              <a:rPr lang="id-ID" smtClean="0"/>
              <a:t>03/07/2020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618897-5179-48B7-A34B-8B813D1B18C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4528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1825EB-7FCE-46E9-A2E3-5B84B2B5E0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D92FB78-ED1A-43DA-9D43-EB351F6AEE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ADB89C7-4558-44AA-AA8B-34FC91BAB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FC6BFC4-2AD9-4D26-B3D1-90704EB1D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3C772E6-599F-4DC6-B655-29D68E378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303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64CFC9-A803-40D0-AC71-056D3BCDD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E55D51C-CD1F-418F-AA6E-D0200DFE48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A971899-4406-4EC4-A910-F3A90CE5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AF7629C-C976-4CCD-9166-B48033DCA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675FF8-3E06-4CA3-939D-9A3BCFB4D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416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7993B48-E881-461A-9131-C119B1D1FD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6F06282-CF73-456B-995B-9A85788B36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67D1F63-CE62-481E-A591-F60A003E5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D6E9EA8-94E2-4A99-B395-6352BDDB5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C2F3931-8057-4291-AB0D-9A50A35CE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035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6C35C6-F75F-4328-87C8-CF40EC12B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6454C46-628C-4305-9F67-98D701801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CE7C3AB-CD19-4E14-B167-3F76D0E15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71C4CCA-F779-452C-A8E8-14D247429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8911E59-40BA-4AED-B162-4070E05BC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806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A21DF3F-714A-409D-8C70-6796C8886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FB95F04-6A83-42EA-AFF4-A2E1C793D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328BE99-AEE3-40F8-8F9D-3BE3E333B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1192F3-8B02-42F9-B7CE-5BBCFF667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E01DEF8-E761-4B6E-8B31-B900BEF75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977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876549-0C8E-4841-8B98-951952FD8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2D2BC64-8178-4376-9F2D-05DA2DBC34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CEAAE1F-F824-47BF-9FC1-EC0C541346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445F416-B6BB-4DB9-B67B-9A0C3952D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2C4F412-32EA-4DB6-AECC-F8C3426FA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66C3ED6-4221-4CD3-A8CA-037D65BEA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996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079719-7611-4261-9142-804EE984A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9ED00A5-CBFC-4D41-B7E0-EA3114A79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F04DAB9-FF4F-49F5-968E-1483D91D15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5D2867D-9BC3-4EBF-A57C-3B001DC951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C9C3F42-888F-4976-83B9-66FEEC6985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6C5884E-9A5B-41BB-A444-705648A40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FAA42C22-F06A-4E83-88F5-5FF7BF69F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252C298-F400-45C8-BCB5-B98ABAA80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926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DF55068-43C7-4A9C-B483-783FC8ED7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BA39806-8FEC-4E1D-B063-A72512A53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792B0C8-9A1A-48A7-9C31-1AD772C46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97E6E7A-3AE5-48F4-AE8C-66EF347E5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49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52F0FA9-EC18-44BF-B6EA-AC7B7DFB6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39DDF25-2553-4472-8327-0D01176A9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13ABA25-1EBF-4484-9625-8E2DE0F2E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977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7C12FE-7BF5-4AA3-B60D-43F1B02D5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AB1F92-D988-43DB-B000-D6C2A2B4E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7A2FB79-3DEF-49EE-80D2-454FBC473B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680240D-BA4F-4784-A7A4-21D17F871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66E7B09-BF95-4600-A69C-E6904C528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0B8C80D-588A-4BD0-8EF7-BB8D423D5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03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7F92BA-82DA-4E02-87AB-2457E41A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45D746B-23BC-45F1-8870-E01D424819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D0FB0F9-6A44-45EF-95F5-B5E4A7BC1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C5DCEC2-62DF-44DC-935A-E4587B850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EB79677-C532-472D-8641-7D370587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F0F0ECB-38C0-4E96-BE55-9D6CC23D2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58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39E248D4-811D-496C-BDEE-B4CD7DE18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6A7C0AF-72D5-44A7-BEB3-5671A6D210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26ACEC5-BF49-4127-9D04-BE576B65A9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2631E-9671-48ED-947E-91C579CB5D60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DAA444-5464-40D9-A3D8-0B42D3718F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F1D9F14-C326-4AE6-B76B-4703EE7732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B5697-6F74-4F40-86C3-18E185228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911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387562" y="800100"/>
            <a:ext cx="7772400" cy="19811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5400" b="1" dirty="0" smtClean="0">
                <a:solidFill>
                  <a:schemeClr val="accent1"/>
                </a:solidFill>
              </a:rPr>
              <a:t>МАРКЕТИНГ ИСТРАЖУВАЊЕ ЗА ОДРЖЛИВ РАЗВОЈ</a:t>
            </a:r>
            <a:endParaRPr lang="mk-MK" sz="54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73362" y="3619500"/>
            <a:ext cx="6400800" cy="990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mk-MK" b="1" dirty="0"/>
              <a:t>п</a:t>
            </a:r>
            <a:r>
              <a:rPr lang="mk-MK" b="1" dirty="0" smtClean="0"/>
              <a:t>роф. д-р Маја Кочоска</a:t>
            </a:r>
            <a:endParaRPr lang="en-GB" b="1" dirty="0" smtClean="0"/>
          </a:p>
          <a:p>
            <a:pPr marL="0" indent="0" algn="ctr">
              <a:buNone/>
            </a:pPr>
            <a:r>
              <a:rPr lang="en-GB" sz="1800" b="1" dirty="0" err="1" smtClean="0"/>
              <a:t>maja.kocoska</a:t>
            </a:r>
            <a:r>
              <a:rPr lang="en-US" sz="1800" b="1" dirty="0" smtClean="0"/>
              <a:t>@</a:t>
            </a:r>
            <a:r>
              <a:rPr lang="en-GB" sz="1800" b="1" dirty="0" smtClean="0"/>
              <a:t>g</a:t>
            </a:r>
            <a:r>
              <a:rPr lang="en-US" sz="1800" b="1" dirty="0" smtClean="0"/>
              <a:t>mail.com  </a:t>
            </a:r>
            <a:endParaRPr lang="en-US" sz="1800" b="1" dirty="0" smtClean="0"/>
          </a:p>
          <a:p>
            <a:pPr marL="0" indent="0" algn="ctr">
              <a:buNone/>
            </a:pPr>
            <a:endParaRPr lang="en-US" sz="1800" b="1" dirty="0" smtClean="0"/>
          </a:p>
          <a:p>
            <a:pPr marL="0" indent="0" algn="ctr">
              <a:buNone/>
            </a:pPr>
            <a:endParaRPr lang="mk-MK" b="1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42" y="5905500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311" y="5905499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642" y="60085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77559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rgbClr val="0070C0"/>
                </a:solidFill>
              </a:rPr>
              <a:t>ДЕФИНИРАЊЕ НА ПОИМ</a:t>
            </a:r>
            <a:r>
              <a:rPr lang="mk-MK" sz="2800" dirty="0" smtClean="0">
                <a:solidFill>
                  <a:srgbClr val="0070C0"/>
                </a:solidFill>
              </a:rPr>
              <a:t/>
            </a:r>
            <a:br>
              <a:rPr lang="mk-MK" sz="2800" dirty="0" smtClean="0">
                <a:solidFill>
                  <a:srgbClr val="0070C0"/>
                </a:solidFill>
              </a:rPr>
            </a:b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9422" y="1613647"/>
            <a:ext cx="11588837" cy="12102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mk-MK" sz="2400" b="1" dirty="0" smtClean="0"/>
              <a:t>.. </a:t>
            </a:r>
            <a:r>
              <a:rPr lang="mk-MK" sz="2400" b="1" dirty="0"/>
              <a:t>процес на креирање, комуницирање и доставување вредност на потрошувачите, на начин каде што природниот и човечкиот капитал се зачувани или подобрени во целост.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3872753"/>
            <a:ext cx="98611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dirty="0" smtClean="0"/>
              <a:t>КЛУЧНИ ЕЛЕМЕНТИ НА ОДРЖЛИВИОТ МАРКЕТИНГ:</a:t>
            </a:r>
          </a:p>
          <a:p>
            <a:pPr marL="285750" indent="-285750">
              <a:buFontTx/>
              <a:buChar char="-"/>
            </a:pPr>
            <a:r>
              <a:rPr lang="mk-MK" dirty="0" smtClean="0"/>
              <a:t>СОЦИО-ЕКОЛОШКИ ПРОБЛЕМИ</a:t>
            </a:r>
          </a:p>
          <a:p>
            <a:pPr marL="285750" indent="-285750">
              <a:buFontTx/>
              <a:buChar char="-"/>
            </a:pPr>
            <a:r>
              <a:rPr lang="mk-MK" dirty="0" smtClean="0"/>
              <a:t>ОДНЕСУВАЊЕ НА ПОТРОШУВАЧИТЕ</a:t>
            </a:r>
          </a:p>
          <a:p>
            <a:pPr marL="285750" indent="-285750">
              <a:buFontTx/>
              <a:buChar char="-"/>
            </a:pPr>
            <a:r>
              <a:rPr lang="mk-MK" dirty="0" smtClean="0"/>
              <a:t>ЦЕЛИ И СТРАТЕГИЈА</a:t>
            </a:r>
          </a:p>
          <a:p>
            <a:pPr marL="285750" indent="-285750">
              <a:buFontTx/>
              <a:buChar char="-"/>
            </a:pPr>
            <a:r>
              <a:rPr lang="mk-MK" dirty="0" smtClean="0"/>
              <a:t>ОДРЖЛИВ МАРКЕТИНГ МИКС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6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1163395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rgbClr val="0070C0"/>
                </a:solidFill>
              </a:rPr>
              <a:t>ОДРЖЛИВ МАРКЕТИНГ МИКС</a:t>
            </a:r>
          </a:p>
          <a:p>
            <a:r>
              <a:rPr lang="mk-MK" sz="2800" b="1" dirty="0" smtClean="0">
                <a:solidFill>
                  <a:srgbClr val="0070C0"/>
                </a:solidFill>
              </a:rPr>
              <a:t>Одржлив производ</a:t>
            </a:r>
            <a:r>
              <a:rPr lang="mk-MK" sz="2800" dirty="0" smtClean="0">
                <a:solidFill>
                  <a:srgbClr val="0070C0"/>
                </a:solidFill>
              </a:rPr>
              <a:t/>
            </a:r>
            <a:br>
              <a:rPr lang="mk-MK" sz="2800" dirty="0" smtClean="0">
                <a:solidFill>
                  <a:srgbClr val="0070C0"/>
                </a:solidFill>
              </a:rPr>
            </a:b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4800" y="2339789"/>
            <a:ext cx="4022501" cy="191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b="1" dirty="0" smtClean="0"/>
              <a:t>Производ – се она што може да се понуди на пазарот и да предизвика интерес, купување и користење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7540580" y="2339789"/>
            <a:ext cx="4022501" cy="191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b="1" dirty="0" smtClean="0"/>
              <a:t>ОДРЖЛИВ ПРОИЗВОД – стратегиски пристап на создавање </a:t>
            </a:r>
            <a:r>
              <a:rPr lang="mk-MK" b="1" dirty="0" err="1" smtClean="0"/>
              <a:t>одржлива</a:t>
            </a:r>
            <a:r>
              <a:rPr lang="mk-MK" b="1" dirty="0" smtClean="0"/>
              <a:t> понуда која адекватно ги одбира материјалите и начинот на кој истата се создава</a:t>
            </a:r>
            <a:endParaRPr lang="en-US" b="1" dirty="0"/>
          </a:p>
        </p:txBody>
      </p:sp>
      <p:sp>
        <p:nvSpPr>
          <p:cNvPr id="6" name="Notched Right Arrow 5"/>
          <p:cNvSpPr/>
          <p:nvPr/>
        </p:nvSpPr>
        <p:spPr>
          <a:xfrm>
            <a:off x="4546242" y="3065172"/>
            <a:ext cx="2562896" cy="618186"/>
          </a:xfrm>
          <a:prstGeom prst="notched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26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1163395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rgbClr val="0070C0"/>
                </a:solidFill>
              </a:rPr>
              <a:t>ОДРЖЛИВ МАРКЕТИНГ МИКС</a:t>
            </a:r>
          </a:p>
          <a:p>
            <a:r>
              <a:rPr lang="mk-MK" sz="2800" b="1" dirty="0" err="1" smtClean="0">
                <a:solidFill>
                  <a:srgbClr val="0070C0"/>
                </a:solidFill>
              </a:rPr>
              <a:t>Одржлива</a:t>
            </a:r>
            <a:r>
              <a:rPr lang="mk-MK" sz="2800" b="1" dirty="0" smtClean="0">
                <a:solidFill>
                  <a:srgbClr val="0070C0"/>
                </a:solidFill>
              </a:rPr>
              <a:t> цена</a:t>
            </a:r>
            <a:r>
              <a:rPr lang="mk-MK" sz="2800" dirty="0" smtClean="0">
                <a:solidFill>
                  <a:srgbClr val="0070C0"/>
                </a:solidFill>
              </a:rPr>
              <a:t/>
            </a:r>
            <a:br>
              <a:rPr lang="mk-MK" sz="2800" dirty="0" smtClean="0">
                <a:solidFill>
                  <a:srgbClr val="0070C0"/>
                </a:solidFill>
              </a:rPr>
            </a:b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4800" y="2339789"/>
            <a:ext cx="4022501" cy="191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b="1" dirty="0" smtClean="0"/>
              <a:t>Цена – парична вредност која се дава како надомест за купениот производ/услуга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7540580" y="2339789"/>
            <a:ext cx="4022501" cy="191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b="1" dirty="0" smtClean="0"/>
              <a:t>ОДРЖЛИВА ЦЕНА– економски, социјални и еколошки трошоци кои создаваат додадена вредност и конкурентска предност на производите/услугите</a:t>
            </a:r>
            <a:endParaRPr lang="en-US" b="1" dirty="0"/>
          </a:p>
        </p:txBody>
      </p:sp>
      <p:sp>
        <p:nvSpPr>
          <p:cNvPr id="6" name="Notched Right Arrow 5"/>
          <p:cNvSpPr/>
          <p:nvPr/>
        </p:nvSpPr>
        <p:spPr>
          <a:xfrm>
            <a:off x="4546242" y="3065172"/>
            <a:ext cx="2562896" cy="618186"/>
          </a:xfrm>
          <a:prstGeom prst="notched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1163395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rgbClr val="0070C0"/>
                </a:solidFill>
              </a:rPr>
              <a:t>ОДРЖЛИВ МАРКЕТИНГ МИКС</a:t>
            </a:r>
          </a:p>
          <a:p>
            <a:r>
              <a:rPr lang="mk-MK" sz="2800" b="1" dirty="0" err="1" smtClean="0">
                <a:solidFill>
                  <a:srgbClr val="0070C0"/>
                </a:solidFill>
              </a:rPr>
              <a:t>Одржлива</a:t>
            </a:r>
            <a:r>
              <a:rPr lang="mk-MK" sz="2800" b="1" dirty="0" smtClean="0">
                <a:solidFill>
                  <a:srgbClr val="0070C0"/>
                </a:solidFill>
              </a:rPr>
              <a:t> дистрибуција</a:t>
            </a:r>
            <a:r>
              <a:rPr lang="mk-MK" sz="2800" dirty="0" smtClean="0">
                <a:solidFill>
                  <a:srgbClr val="0070C0"/>
                </a:solidFill>
              </a:rPr>
              <a:t/>
            </a:r>
            <a:br>
              <a:rPr lang="mk-MK" sz="2800" dirty="0" smtClean="0">
                <a:solidFill>
                  <a:srgbClr val="0070C0"/>
                </a:solidFill>
              </a:rPr>
            </a:b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4800" y="2339789"/>
            <a:ext cx="4022501" cy="191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b="1" dirty="0" smtClean="0"/>
              <a:t>Дистрибуција – збир на меѓузависни организации кои помагаат производот/услугата да дојде до потрошувачот. 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7540580" y="2339789"/>
            <a:ext cx="4022501" cy="191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b="1" dirty="0" smtClean="0"/>
              <a:t>ОДРЖЛИВА ДИСТРИБУЦИЈА– правилно управување со отпадот и намалување на влијанието на сите штетни ефекти</a:t>
            </a:r>
            <a:endParaRPr lang="en-US" b="1" dirty="0"/>
          </a:p>
        </p:txBody>
      </p:sp>
      <p:sp>
        <p:nvSpPr>
          <p:cNvPr id="6" name="Notched Right Arrow 5"/>
          <p:cNvSpPr/>
          <p:nvPr/>
        </p:nvSpPr>
        <p:spPr>
          <a:xfrm>
            <a:off x="4546242" y="3065172"/>
            <a:ext cx="2562896" cy="618186"/>
          </a:xfrm>
          <a:prstGeom prst="notched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23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1163395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rgbClr val="0070C0"/>
                </a:solidFill>
              </a:rPr>
              <a:t>ОДРЖЛИВ МАРКЕТИНГ МИКС</a:t>
            </a:r>
          </a:p>
          <a:p>
            <a:r>
              <a:rPr lang="mk-MK" sz="2800" b="1" dirty="0" err="1" smtClean="0">
                <a:solidFill>
                  <a:srgbClr val="0070C0"/>
                </a:solidFill>
              </a:rPr>
              <a:t>Одржлива</a:t>
            </a:r>
            <a:r>
              <a:rPr lang="mk-MK" sz="2800" b="1" dirty="0" smtClean="0">
                <a:solidFill>
                  <a:srgbClr val="0070C0"/>
                </a:solidFill>
              </a:rPr>
              <a:t> промоција</a:t>
            </a:r>
            <a:r>
              <a:rPr lang="mk-MK" sz="2800" dirty="0" smtClean="0">
                <a:solidFill>
                  <a:srgbClr val="0070C0"/>
                </a:solidFill>
              </a:rPr>
              <a:t/>
            </a:r>
            <a:br>
              <a:rPr lang="mk-MK" sz="2800" dirty="0" smtClean="0">
                <a:solidFill>
                  <a:srgbClr val="0070C0"/>
                </a:solidFill>
              </a:rPr>
            </a:b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4800" y="2339789"/>
            <a:ext cx="4022501" cy="191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b="1" dirty="0" smtClean="0"/>
              <a:t>ПРОМОЦИЈА– форма на комуникација чија улога е информирање и убедување 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7540580" y="2339789"/>
            <a:ext cx="4022501" cy="191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b="1" dirty="0" smtClean="0"/>
              <a:t>ОДРЖЛИВ А ПРОМОЦИЈА – промовирање на </a:t>
            </a:r>
            <a:r>
              <a:rPr lang="mk-MK" b="1" dirty="0" err="1" smtClean="0"/>
              <a:t>одржливи</a:t>
            </a:r>
            <a:r>
              <a:rPr lang="mk-MK" b="1" dirty="0" smtClean="0"/>
              <a:t> цели заради создавање подобар имиџ и репутација на пазарот</a:t>
            </a:r>
            <a:endParaRPr lang="en-US" b="1" dirty="0"/>
          </a:p>
        </p:txBody>
      </p:sp>
      <p:sp>
        <p:nvSpPr>
          <p:cNvPr id="6" name="Notched Right Arrow 5"/>
          <p:cNvSpPr/>
          <p:nvPr/>
        </p:nvSpPr>
        <p:spPr>
          <a:xfrm>
            <a:off x="4546242" y="3065172"/>
            <a:ext cx="2562896" cy="618186"/>
          </a:xfrm>
          <a:prstGeom prst="notched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01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387562" y="800100"/>
            <a:ext cx="7772400" cy="19811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5400" b="1" dirty="0" smtClean="0">
                <a:solidFill>
                  <a:schemeClr val="accent1"/>
                </a:solidFill>
              </a:rPr>
              <a:t>Ви благодарам на вниманието!</a:t>
            </a:r>
            <a:endParaRPr lang="mk-MK" sz="54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73362" y="3619500"/>
            <a:ext cx="6400800" cy="990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mk-MK" b="1" dirty="0"/>
              <a:t>п</a:t>
            </a:r>
            <a:r>
              <a:rPr lang="mk-MK" b="1" dirty="0" smtClean="0"/>
              <a:t>роф. д-р Маја Кочоска</a:t>
            </a:r>
            <a:endParaRPr lang="en-GB" b="1" dirty="0" smtClean="0"/>
          </a:p>
          <a:p>
            <a:pPr marL="0" indent="0" algn="ctr">
              <a:buNone/>
            </a:pPr>
            <a:r>
              <a:rPr lang="en-GB" sz="1800" b="1" dirty="0" err="1" smtClean="0"/>
              <a:t>maja.kocoska</a:t>
            </a:r>
            <a:r>
              <a:rPr lang="en-US" sz="1800" b="1" smtClean="0"/>
              <a:t>@gmail.com  </a:t>
            </a:r>
            <a:endParaRPr lang="en-US" sz="1800" b="1" dirty="0" smtClean="0"/>
          </a:p>
          <a:p>
            <a:pPr marL="0" indent="0" algn="ctr">
              <a:buNone/>
            </a:pPr>
            <a:endParaRPr lang="en-US" sz="1800" b="1" dirty="0" smtClean="0"/>
          </a:p>
          <a:p>
            <a:pPr marL="0" indent="0" algn="ctr">
              <a:buNone/>
            </a:pPr>
            <a:endParaRPr lang="mk-MK" b="1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42" y="5905500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311" y="5905499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642" y="60085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57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234249"/>
          </a:xfrm>
          <a:prstGeom prst="rect">
            <a:avLst/>
          </a:prstGeom>
          <a:solidFill>
            <a:srgbClr val="0C344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15580"/>
          <a:stretch/>
        </p:blipFill>
        <p:spPr>
          <a:xfrm>
            <a:off x="0" y="0"/>
            <a:ext cx="12192000" cy="623424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6234249"/>
          </a:xfrm>
          <a:prstGeom prst="rect">
            <a:avLst/>
          </a:prstGeom>
          <a:solidFill>
            <a:srgbClr val="0C344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Top Corners Rounded 45">
            <a:extLst>
              <a:ext uri="{FF2B5EF4-FFF2-40B4-BE49-F238E27FC236}">
                <a16:creationId xmlns:a16="http://schemas.microsoft.com/office/drawing/2014/main" xmlns="" id="{B0A604A2-1672-42C6-B255-324211739702}"/>
              </a:ext>
            </a:extLst>
          </p:cNvPr>
          <p:cNvSpPr/>
          <p:nvPr/>
        </p:nvSpPr>
        <p:spPr>
          <a:xfrm rot="5400000" flipH="1">
            <a:off x="1289931" y="3468451"/>
            <a:ext cx="1333323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Top Corners Rounded 46">
            <a:extLst>
              <a:ext uri="{FF2B5EF4-FFF2-40B4-BE49-F238E27FC236}">
                <a16:creationId xmlns:a16="http://schemas.microsoft.com/office/drawing/2014/main" xmlns="" id="{7757CDEF-630C-40F7-970E-216E60E6352C}"/>
              </a:ext>
            </a:extLst>
          </p:cNvPr>
          <p:cNvSpPr/>
          <p:nvPr/>
        </p:nvSpPr>
        <p:spPr>
          <a:xfrm rot="5400000" flipH="1">
            <a:off x="1316122" y="854473"/>
            <a:ext cx="1280940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1163395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chemeClr val="accent4"/>
                </a:solidFill>
              </a:rPr>
              <a:t>МАРКЕТИНГ</a:t>
            </a:r>
            <a:r>
              <a:rPr lang="en-US" sz="2800" b="1" dirty="0" smtClean="0">
                <a:solidFill>
                  <a:schemeClr val="accent4"/>
                </a:solidFill>
              </a:rPr>
              <a:t> </a:t>
            </a:r>
            <a:r>
              <a:rPr lang="mk-MK" sz="2800" b="1" dirty="0" smtClean="0">
                <a:solidFill>
                  <a:schemeClr val="accent4"/>
                </a:solidFill>
              </a:rPr>
              <a:t>ИСТРАЖУВАЊЕ</a:t>
            </a:r>
            <a:br>
              <a:rPr lang="mk-MK" sz="2800" b="1" dirty="0" smtClean="0">
                <a:solidFill>
                  <a:schemeClr val="accent4"/>
                </a:solidFill>
              </a:rPr>
            </a:br>
            <a:r>
              <a:rPr lang="mk-MK" sz="2800" dirty="0" smtClean="0">
                <a:solidFill>
                  <a:schemeClr val="accent4"/>
                </a:solidFill>
              </a:rPr>
              <a:t>ПРОЦЕС</a:t>
            </a:r>
            <a:r>
              <a:rPr lang="mk-MK" sz="2800" dirty="0" smtClean="0"/>
              <a:t/>
            </a:r>
            <a:br>
              <a:rPr lang="mk-MK" sz="2800" dirty="0" smtClean="0"/>
            </a:br>
            <a:endParaRPr lang="en-US" sz="2800" dirty="0"/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31">
            <a:extLst>
              <a:ext uri="{FF2B5EF4-FFF2-40B4-BE49-F238E27FC236}">
                <a16:creationId xmlns:a16="http://schemas.microsoft.com/office/drawing/2014/main" xmlns="" id="{745DC8CE-88A3-43D3-9F62-45AA3B8D0820}"/>
              </a:ext>
            </a:extLst>
          </p:cNvPr>
          <p:cNvSpPr/>
          <p:nvPr/>
        </p:nvSpPr>
        <p:spPr>
          <a:xfrm rot="2731727" flipV="1">
            <a:off x="4242976" y="2311520"/>
            <a:ext cx="3609674" cy="3630996"/>
          </a:xfrm>
          <a:custGeom>
            <a:avLst/>
            <a:gdLst>
              <a:gd name="connsiteX0" fmla="*/ 1577181 w 3154361"/>
              <a:gd name="connsiteY0" fmla="*/ 3154361 h 3154361"/>
              <a:gd name="connsiteX1" fmla="*/ 1780203 w 3154361"/>
              <a:gd name="connsiteY1" fmla="*/ 2804324 h 3154361"/>
              <a:gd name="connsiteX2" fmla="*/ 1797438 w 3154361"/>
              <a:gd name="connsiteY2" fmla="*/ 2802025 h 3154361"/>
              <a:gd name="connsiteX3" fmla="*/ 2796180 w 3154361"/>
              <a:gd name="connsiteY3" fmla="*/ 1827945 h 3154361"/>
              <a:gd name="connsiteX4" fmla="*/ 2803383 w 3154361"/>
              <a:gd name="connsiteY4" fmla="*/ 1780748 h 3154361"/>
              <a:gd name="connsiteX5" fmla="*/ 3154361 w 3154361"/>
              <a:gd name="connsiteY5" fmla="*/ 1577181 h 3154361"/>
              <a:gd name="connsiteX6" fmla="*/ 2803383 w 3154361"/>
              <a:gd name="connsiteY6" fmla="*/ 1373614 h 3154361"/>
              <a:gd name="connsiteX7" fmla="*/ 2796180 w 3154361"/>
              <a:gd name="connsiteY7" fmla="*/ 1326414 h 3154361"/>
              <a:gd name="connsiteX8" fmla="*/ 1797438 w 3154361"/>
              <a:gd name="connsiteY8" fmla="*/ 352335 h 3154361"/>
              <a:gd name="connsiteX9" fmla="*/ 1780201 w 3154361"/>
              <a:gd name="connsiteY9" fmla="*/ 350035 h 3154361"/>
              <a:gd name="connsiteX10" fmla="*/ 1577181 w 3154361"/>
              <a:gd name="connsiteY10" fmla="*/ 0 h 3154361"/>
              <a:gd name="connsiteX11" fmla="*/ 1374161 w 3154361"/>
              <a:gd name="connsiteY11" fmla="*/ 350035 h 3154361"/>
              <a:gd name="connsiteX12" fmla="*/ 1356922 w 3154361"/>
              <a:gd name="connsiteY12" fmla="*/ 352335 h 3154361"/>
              <a:gd name="connsiteX13" fmla="*/ 358181 w 3154361"/>
              <a:gd name="connsiteY13" fmla="*/ 1326414 h 3154361"/>
              <a:gd name="connsiteX14" fmla="*/ 350977 w 3154361"/>
              <a:gd name="connsiteY14" fmla="*/ 1373613 h 3154361"/>
              <a:gd name="connsiteX15" fmla="*/ 0 w 3154361"/>
              <a:gd name="connsiteY15" fmla="*/ 1577180 h 3154361"/>
              <a:gd name="connsiteX16" fmla="*/ 350977 w 3154361"/>
              <a:gd name="connsiteY16" fmla="*/ 1780746 h 3154361"/>
              <a:gd name="connsiteX17" fmla="*/ 358181 w 3154361"/>
              <a:gd name="connsiteY17" fmla="*/ 1827946 h 3154361"/>
              <a:gd name="connsiteX18" fmla="*/ 1356922 w 3154361"/>
              <a:gd name="connsiteY18" fmla="*/ 2802025 h 3154361"/>
              <a:gd name="connsiteX19" fmla="*/ 1374159 w 3154361"/>
              <a:gd name="connsiteY19" fmla="*/ 2804324 h 3154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154361" h="3154361">
                <a:moveTo>
                  <a:pt x="1577181" y="3154361"/>
                </a:moveTo>
                <a:lnTo>
                  <a:pt x="1780203" y="2804324"/>
                </a:lnTo>
                <a:lnTo>
                  <a:pt x="1797438" y="2802025"/>
                </a:lnTo>
                <a:cubicBezTo>
                  <a:pt x="2297871" y="2712635"/>
                  <a:pt x="2694658" y="2324067"/>
                  <a:pt x="2796180" y="1827945"/>
                </a:cubicBezTo>
                <a:lnTo>
                  <a:pt x="2803383" y="1780748"/>
                </a:lnTo>
                <a:lnTo>
                  <a:pt x="3154361" y="1577181"/>
                </a:lnTo>
                <a:lnTo>
                  <a:pt x="2803383" y="1373614"/>
                </a:lnTo>
                <a:lnTo>
                  <a:pt x="2796180" y="1326414"/>
                </a:lnTo>
                <a:cubicBezTo>
                  <a:pt x="2694658" y="830292"/>
                  <a:pt x="2297871" y="441725"/>
                  <a:pt x="1797438" y="352335"/>
                </a:cubicBezTo>
                <a:lnTo>
                  <a:pt x="1780201" y="350035"/>
                </a:lnTo>
                <a:lnTo>
                  <a:pt x="1577181" y="0"/>
                </a:lnTo>
                <a:lnTo>
                  <a:pt x="1374161" y="350035"/>
                </a:lnTo>
                <a:lnTo>
                  <a:pt x="1356922" y="352335"/>
                </a:lnTo>
                <a:cubicBezTo>
                  <a:pt x="856490" y="441724"/>
                  <a:pt x="459702" y="830291"/>
                  <a:pt x="358181" y="1326414"/>
                </a:cubicBezTo>
                <a:lnTo>
                  <a:pt x="350977" y="1373613"/>
                </a:lnTo>
                <a:lnTo>
                  <a:pt x="0" y="1577180"/>
                </a:lnTo>
                <a:lnTo>
                  <a:pt x="350977" y="1780746"/>
                </a:lnTo>
                <a:lnTo>
                  <a:pt x="358181" y="1827946"/>
                </a:lnTo>
                <a:cubicBezTo>
                  <a:pt x="459702" y="2324067"/>
                  <a:pt x="856490" y="2712635"/>
                  <a:pt x="1356922" y="2802025"/>
                </a:cubicBezTo>
                <a:lnTo>
                  <a:pt x="1374159" y="2804324"/>
                </a:lnTo>
                <a:close/>
              </a:path>
            </a:pathLst>
          </a:custGeom>
          <a:noFill/>
          <a:ln w="19050">
            <a:solidFill>
              <a:srgbClr val="7F7F7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Top Corners Rounded 4">
            <a:extLst>
              <a:ext uri="{FF2B5EF4-FFF2-40B4-BE49-F238E27FC236}">
                <a16:creationId xmlns:a16="http://schemas.microsoft.com/office/drawing/2014/main" xmlns="" id="{D88C3CC7-FF16-4EE6-8784-43FED74DD3EF}"/>
              </a:ext>
            </a:extLst>
          </p:cNvPr>
          <p:cNvSpPr/>
          <p:nvPr/>
        </p:nvSpPr>
        <p:spPr>
          <a:xfrm rot="16200000">
            <a:off x="9469138" y="822292"/>
            <a:ext cx="1280941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38" name="Rectangle: Top Corners Rounded 41">
            <a:extLst>
              <a:ext uri="{FF2B5EF4-FFF2-40B4-BE49-F238E27FC236}">
                <a16:creationId xmlns:a16="http://schemas.microsoft.com/office/drawing/2014/main" xmlns="" id="{F030E608-FD0D-40AE-86BB-0A2CCB27BCF5}"/>
              </a:ext>
            </a:extLst>
          </p:cNvPr>
          <p:cNvSpPr/>
          <p:nvPr/>
        </p:nvSpPr>
        <p:spPr>
          <a:xfrm rot="16200000">
            <a:off x="9494463" y="3384754"/>
            <a:ext cx="1230293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60C01E23-90C8-4759-A5BC-F3CE0BC2D0F9}"/>
              </a:ext>
            </a:extLst>
          </p:cNvPr>
          <p:cNvSpPr txBox="1"/>
          <p:nvPr/>
        </p:nvSpPr>
        <p:spPr>
          <a:xfrm>
            <a:off x="146862" y="2381803"/>
            <a:ext cx="3233228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mk-MK" b="1" dirty="0" smtClean="0">
                <a:solidFill>
                  <a:srgbClr val="002060"/>
                </a:solidFill>
              </a:rPr>
              <a:t>ДЕФИНИРАЊЕ НА ПРОБЛЕМОТ И ЦЕЛИТЕ НА ИСТРАЖУВАЊЕТО</a:t>
            </a:r>
            <a:r>
              <a:rPr lang="en-US" sz="1600" b="1" dirty="0" smtClean="0"/>
              <a:t>. </a:t>
            </a:r>
            <a:endParaRPr lang="en-US" sz="16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FFDC3D59-6312-4B09-A47E-217DF86E4CEC}"/>
              </a:ext>
            </a:extLst>
          </p:cNvPr>
          <p:cNvSpPr txBox="1"/>
          <p:nvPr/>
        </p:nvSpPr>
        <p:spPr>
          <a:xfrm>
            <a:off x="252375" y="5175480"/>
            <a:ext cx="32332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mk-MK" b="1" dirty="0" smtClean="0">
                <a:solidFill>
                  <a:srgbClr val="002060"/>
                </a:solidFill>
              </a:rPr>
              <a:t>ИНТЕРПРЕТАЦИЈА НА ЗАКЛУЧОЦИТЕ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329B0A24-4AF3-471F-B550-B6ECA0A271C1}"/>
              </a:ext>
            </a:extLst>
          </p:cNvPr>
          <p:cNvSpPr txBox="1"/>
          <p:nvPr/>
        </p:nvSpPr>
        <p:spPr>
          <a:xfrm>
            <a:off x="8562737" y="2477577"/>
            <a:ext cx="34003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mk-MK" b="1" dirty="0" smtClean="0">
                <a:solidFill>
                  <a:srgbClr val="002060"/>
                </a:solidFill>
              </a:rPr>
              <a:t>РАЗВОЈ НА ПЛАН ЗА СОБИРАЊЕ НА ИНФОРМАЦИИ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136AAE29-2C92-4992-B0FE-57B88E4FBC85}"/>
              </a:ext>
            </a:extLst>
          </p:cNvPr>
          <p:cNvSpPr txBox="1"/>
          <p:nvPr/>
        </p:nvSpPr>
        <p:spPr>
          <a:xfrm>
            <a:off x="8803522" y="5129419"/>
            <a:ext cx="32332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mk-MK" b="1" dirty="0" smtClean="0">
                <a:solidFill>
                  <a:srgbClr val="002060"/>
                </a:solidFill>
              </a:rPr>
              <a:t>ИМПЛЕМЕНТАЦИЈА НА ПЛАНОТ</a:t>
            </a:r>
            <a:r>
              <a:rPr lang="en-US" sz="1600" b="1" dirty="0" smtClean="0">
                <a:solidFill>
                  <a:srgbClr val="002060"/>
                </a:solidFill>
              </a:rPr>
              <a:t>. 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0C01E23-90C8-4759-A5BC-F3CE0BC2D0F9}"/>
              </a:ext>
            </a:extLst>
          </p:cNvPr>
          <p:cNvSpPr txBox="1"/>
          <p:nvPr/>
        </p:nvSpPr>
        <p:spPr>
          <a:xfrm>
            <a:off x="4123220" y="2569910"/>
            <a:ext cx="331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mk-MK" sz="2400" b="1" dirty="0" smtClean="0">
                <a:solidFill>
                  <a:schemeClr val="accent4"/>
                </a:solidFill>
              </a:rPr>
              <a:t>1</a:t>
            </a:r>
            <a:endParaRPr lang="en-US" sz="1600" dirty="0">
              <a:solidFill>
                <a:schemeClr val="accent4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60C01E23-90C8-4759-A5BC-F3CE0BC2D0F9}"/>
              </a:ext>
            </a:extLst>
          </p:cNvPr>
          <p:cNvSpPr txBox="1"/>
          <p:nvPr/>
        </p:nvSpPr>
        <p:spPr>
          <a:xfrm>
            <a:off x="7753338" y="5221752"/>
            <a:ext cx="331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mk-MK" sz="2400" b="1" dirty="0">
                <a:solidFill>
                  <a:schemeClr val="accent4"/>
                </a:solidFill>
              </a:rPr>
              <a:t>3</a:t>
            </a:r>
            <a:endParaRPr lang="en-US" sz="1600" dirty="0">
              <a:solidFill>
                <a:schemeClr val="accent4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60C01E23-90C8-4759-A5BC-F3CE0BC2D0F9}"/>
              </a:ext>
            </a:extLst>
          </p:cNvPr>
          <p:cNvSpPr txBox="1"/>
          <p:nvPr/>
        </p:nvSpPr>
        <p:spPr>
          <a:xfrm>
            <a:off x="7753338" y="2602981"/>
            <a:ext cx="331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mk-MK" sz="2400" b="1" dirty="0" smtClean="0">
                <a:solidFill>
                  <a:schemeClr val="accent4"/>
                </a:solidFill>
              </a:rPr>
              <a:t>2</a:t>
            </a:r>
            <a:endParaRPr lang="en-US" sz="1600" dirty="0">
              <a:solidFill>
                <a:schemeClr val="accent4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60C01E23-90C8-4759-A5BC-F3CE0BC2D0F9}"/>
              </a:ext>
            </a:extLst>
          </p:cNvPr>
          <p:cNvSpPr txBox="1"/>
          <p:nvPr/>
        </p:nvSpPr>
        <p:spPr>
          <a:xfrm>
            <a:off x="4123220" y="5303351"/>
            <a:ext cx="331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mk-MK" sz="2400" b="1" dirty="0">
                <a:solidFill>
                  <a:schemeClr val="accent4"/>
                </a:solidFill>
              </a:rPr>
              <a:t>4</a:t>
            </a:r>
            <a:endParaRPr lang="en-US" sz="1600" dirty="0">
              <a:solidFill>
                <a:schemeClr val="accent4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8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234249"/>
          </a:xfrm>
          <a:prstGeom prst="rect">
            <a:avLst/>
          </a:prstGeom>
          <a:solidFill>
            <a:srgbClr val="0C344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15580"/>
          <a:stretch/>
        </p:blipFill>
        <p:spPr>
          <a:xfrm>
            <a:off x="0" y="0"/>
            <a:ext cx="12192000" cy="6234249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1163395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chemeClr val="accent4"/>
                </a:solidFill>
              </a:rPr>
              <a:t>МАРКЕТИНГ</a:t>
            </a:r>
            <a:r>
              <a:rPr lang="en-US" sz="2800" b="1" dirty="0" smtClean="0">
                <a:solidFill>
                  <a:schemeClr val="accent4"/>
                </a:solidFill>
              </a:rPr>
              <a:t> </a:t>
            </a:r>
            <a:r>
              <a:rPr lang="mk-MK" sz="2800" b="1" dirty="0" smtClean="0">
                <a:solidFill>
                  <a:schemeClr val="accent4"/>
                </a:solidFill>
              </a:rPr>
              <a:t>ИСТРАЖУВАЊЕ</a:t>
            </a:r>
            <a:br>
              <a:rPr lang="mk-MK" sz="2800" b="1" dirty="0" smtClean="0">
                <a:solidFill>
                  <a:schemeClr val="accent4"/>
                </a:solidFill>
              </a:rPr>
            </a:br>
            <a:r>
              <a:rPr lang="mk-MK" sz="2800" dirty="0" smtClean="0">
                <a:solidFill>
                  <a:schemeClr val="accent4"/>
                </a:solidFill>
              </a:rPr>
              <a:t>ТИПОВИ ИСТРАЖУВАЊА</a:t>
            </a:r>
            <a:r>
              <a:rPr lang="mk-MK" sz="2800" dirty="0" smtClean="0"/>
              <a:t/>
            </a:r>
            <a:br>
              <a:rPr lang="mk-MK" sz="2800" dirty="0" smtClean="0"/>
            </a:br>
            <a:endParaRPr lang="en-US" sz="2800" dirty="0"/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0" y="3409950"/>
            <a:ext cx="12192000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6"/>
          <p:cNvSpPr>
            <a:spLocks/>
          </p:cNvSpPr>
          <p:nvPr/>
        </p:nvSpPr>
        <p:spPr bwMode="auto">
          <a:xfrm>
            <a:off x="6427000" y="3251200"/>
            <a:ext cx="546116" cy="1202397"/>
          </a:xfrm>
          <a:custGeom>
            <a:avLst/>
            <a:gdLst>
              <a:gd name="T0" fmla="*/ 623 w 1160"/>
              <a:gd name="T1" fmla="*/ 0 h 2554"/>
              <a:gd name="T2" fmla="*/ 1160 w 1160"/>
              <a:gd name="T3" fmla="*/ 808 h 2554"/>
              <a:gd name="T4" fmla="*/ 0 w 1160"/>
              <a:gd name="T5" fmla="*/ 2554 h 2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0" h="2554">
                <a:moveTo>
                  <a:pt x="623" y="0"/>
                </a:moveTo>
                <a:lnTo>
                  <a:pt x="1160" y="808"/>
                </a:lnTo>
                <a:lnTo>
                  <a:pt x="0" y="2554"/>
                </a:lnTo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2151156" y="3251200"/>
            <a:ext cx="546116" cy="1202397"/>
          </a:xfrm>
          <a:custGeom>
            <a:avLst/>
            <a:gdLst>
              <a:gd name="T0" fmla="*/ 623 w 1160"/>
              <a:gd name="T1" fmla="*/ 0 h 2554"/>
              <a:gd name="T2" fmla="*/ 1160 w 1160"/>
              <a:gd name="T3" fmla="*/ 808 h 2554"/>
              <a:gd name="T4" fmla="*/ 0 w 1160"/>
              <a:gd name="T5" fmla="*/ 2554 h 2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0" h="2554">
                <a:moveTo>
                  <a:pt x="623" y="0"/>
                </a:moveTo>
                <a:lnTo>
                  <a:pt x="1160" y="808"/>
                </a:lnTo>
                <a:lnTo>
                  <a:pt x="0" y="2554"/>
                </a:lnTo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10702843" y="3251200"/>
            <a:ext cx="546116" cy="1202397"/>
          </a:xfrm>
          <a:custGeom>
            <a:avLst/>
            <a:gdLst>
              <a:gd name="T0" fmla="*/ 623 w 1160"/>
              <a:gd name="T1" fmla="*/ 0 h 2554"/>
              <a:gd name="T2" fmla="*/ 1160 w 1160"/>
              <a:gd name="T3" fmla="*/ 808 h 2554"/>
              <a:gd name="T4" fmla="*/ 0 w 1160"/>
              <a:gd name="T5" fmla="*/ 2554 h 2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0" h="2554">
                <a:moveTo>
                  <a:pt x="623" y="0"/>
                </a:moveTo>
                <a:lnTo>
                  <a:pt x="1160" y="808"/>
                </a:lnTo>
                <a:lnTo>
                  <a:pt x="0" y="2554"/>
                </a:lnTo>
              </a:path>
            </a:pathLst>
          </a:custGeom>
          <a:noFill/>
          <a:ln w="14288" cap="flat">
            <a:solidFill>
              <a:schemeClr val="accent4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25"/>
          <p:cNvSpPr txBox="1"/>
          <p:nvPr/>
        </p:nvSpPr>
        <p:spPr>
          <a:xfrm>
            <a:off x="661999" y="4620713"/>
            <a:ext cx="2908287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2400" b="1" dirty="0" smtClean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ЕКСПЛОРАТОРНО ИСТРАЖУВАЊЕ</a:t>
            </a:r>
            <a:endParaRPr lang="en-US" sz="2400" b="1" dirty="0">
              <a:solidFill>
                <a:srgbClr val="0C344C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34" name="TextBox 25"/>
          <p:cNvSpPr txBox="1"/>
          <p:nvPr/>
        </p:nvSpPr>
        <p:spPr>
          <a:xfrm>
            <a:off x="5081208" y="4710134"/>
            <a:ext cx="2691583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2400" b="1" dirty="0" smtClean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ОПИСНО ИСТРАЖУВАЊЕ</a:t>
            </a:r>
            <a:endParaRPr lang="en-US" sz="2400" b="1" dirty="0">
              <a:solidFill>
                <a:srgbClr val="0C344C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47" name="TextBox 25"/>
          <p:cNvSpPr txBox="1"/>
          <p:nvPr/>
        </p:nvSpPr>
        <p:spPr>
          <a:xfrm>
            <a:off x="9175763" y="4790890"/>
            <a:ext cx="2754520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2400" b="1" dirty="0" smtClean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КАУЗАЛНО ИСТРАЖУВАЊЕ</a:t>
            </a:r>
            <a:endParaRPr lang="en-US" sz="2400" b="1" dirty="0">
              <a:solidFill>
                <a:srgbClr val="0C344C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9950991" y="3251200"/>
            <a:ext cx="1172267" cy="760796"/>
          </a:xfrm>
          <a:custGeom>
            <a:avLst/>
            <a:gdLst>
              <a:gd name="T0" fmla="*/ 1952 w 2490"/>
              <a:gd name="T1" fmla="*/ 0 h 1616"/>
              <a:gd name="T2" fmla="*/ 0 w 2490"/>
              <a:gd name="T3" fmla="*/ 0 h 1616"/>
              <a:gd name="T4" fmla="*/ 538 w 2490"/>
              <a:gd name="T5" fmla="*/ 808 h 1616"/>
              <a:gd name="T6" fmla="*/ 0 w 2490"/>
              <a:gd name="T7" fmla="*/ 1616 h 1616"/>
              <a:gd name="T8" fmla="*/ 1952 w 2490"/>
              <a:gd name="T9" fmla="*/ 1616 h 1616"/>
              <a:gd name="T10" fmla="*/ 2490 w 2490"/>
              <a:gd name="T11" fmla="*/ 808 h 1616"/>
              <a:gd name="T12" fmla="*/ 1952 w 2490"/>
              <a:gd name="T13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90" h="1616">
                <a:moveTo>
                  <a:pt x="1952" y="0"/>
                </a:moveTo>
                <a:lnTo>
                  <a:pt x="0" y="0"/>
                </a:lnTo>
                <a:lnTo>
                  <a:pt x="538" y="808"/>
                </a:lnTo>
                <a:lnTo>
                  <a:pt x="0" y="1616"/>
                </a:lnTo>
                <a:lnTo>
                  <a:pt x="1952" y="1616"/>
                </a:lnTo>
                <a:lnTo>
                  <a:pt x="2490" y="808"/>
                </a:lnTo>
                <a:lnTo>
                  <a:pt x="1952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5675148" y="3251200"/>
            <a:ext cx="1172267" cy="760796"/>
          </a:xfrm>
          <a:custGeom>
            <a:avLst/>
            <a:gdLst>
              <a:gd name="T0" fmla="*/ 1952 w 2490"/>
              <a:gd name="T1" fmla="*/ 0 h 1616"/>
              <a:gd name="T2" fmla="*/ 0 w 2490"/>
              <a:gd name="T3" fmla="*/ 0 h 1616"/>
              <a:gd name="T4" fmla="*/ 538 w 2490"/>
              <a:gd name="T5" fmla="*/ 808 h 1616"/>
              <a:gd name="T6" fmla="*/ 0 w 2490"/>
              <a:gd name="T7" fmla="*/ 1616 h 1616"/>
              <a:gd name="T8" fmla="*/ 1952 w 2490"/>
              <a:gd name="T9" fmla="*/ 1616 h 1616"/>
              <a:gd name="T10" fmla="*/ 2490 w 2490"/>
              <a:gd name="T11" fmla="*/ 808 h 1616"/>
              <a:gd name="T12" fmla="*/ 1952 w 2490"/>
              <a:gd name="T13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90" h="1616">
                <a:moveTo>
                  <a:pt x="1952" y="0"/>
                </a:moveTo>
                <a:lnTo>
                  <a:pt x="0" y="0"/>
                </a:lnTo>
                <a:lnTo>
                  <a:pt x="538" y="808"/>
                </a:lnTo>
                <a:lnTo>
                  <a:pt x="0" y="1616"/>
                </a:lnTo>
                <a:lnTo>
                  <a:pt x="1952" y="1616"/>
                </a:lnTo>
                <a:lnTo>
                  <a:pt x="2490" y="808"/>
                </a:lnTo>
                <a:lnTo>
                  <a:pt x="1952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1399304" y="3251200"/>
            <a:ext cx="1172267" cy="760796"/>
          </a:xfrm>
          <a:custGeom>
            <a:avLst/>
            <a:gdLst>
              <a:gd name="T0" fmla="*/ 1952 w 2490"/>
              <a:gd name="T1" fmla="*/ 0 h 1616"/>
              <a:gd name="T2" fmla="*/ 0 w 2490"/>
              <a:gd name="T3" fmla="*/ 0 h 1616"/>
              <a:gd name="T4" fmla="*/ 538 w 2490"/>
              <a:gd name="T5" fmla="*/ 808 h 1616"/>
              <a:gd name="T6" fmla="*/ 0 w 2490"/>
              <a:gd name="T7" fmla="*/ 1616 h 1616"/>
              <a:gd name="T8" fmla="*/ 1952 w 2490"/>
              <a:gd name="T9" fmla="*/ 1616 h 1616"/>
              <a:gd name="T10" fmla="*/ 2490 w 2490"/>
              <a:gd name="T11" fmla="*/ 808 h 1616"/>
              <a:gd name="T12" fmla="*/ 1952 w 2490"/>
              <a:gd name="T13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90" h="1616">
                <a:moveTo>
                  <a:pt x="1952" y="0"/>
                </a:moveTo>
                <a:lnTo>
                  <a:pt x="0" y="0"/>
                </a:lnTo>
                <a:lnTo>
                  <a:pt x="538" y="808"/>
                </a:lnTo>
                <a:lnTo>
                  <a:pt x="0" y="1616"/>
                </a:lnTo>
                <a:lnTo>
                  <a:pt x="1952" y="1616"/>
                </a:lnTo>
                <a:lnTo>
                  <a:pt x="2490" y="808"/>
                </a:lnTo>
                <a:lnTo>
                  <a:pt x="1952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TextBox 25"/>
          <p:cNvSpPr txBox="1"/>
          <p:nvPr/>
        </p:nvSpPr>
        <p:spPr>
          <a:xfrm>
            <a:off x="626460" y="2218396"/>
            <a:ext cx="2908287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2400" b="1" dirty="0" smtClean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ОТКРИВА ПРОБЛЕМ</a:t>
            </a:r>
            <a:endParaRPr lang="en-US" sz="2400" b="1" dirty="0">
              <a:solidFill>
                <a:srgbClr val="0C344C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50" name="TextBox 25"/>
          <p:cNvSpPr txBox="1"/>
          <p:nvPr/>
        </p:nvSpPr>
        <p:spPr>
          <a:xfrm>
            <a:off x="4641856" y="2202563"/>
            <a:ext cx="2908287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2400" b="1" dirty="0" smtClean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ДЕФИНИРА ПОТРОШУВАЧ</a:t>
            </a:r>
            <a:endParaRPr lang="en-US" sz="2400" b="1" dirty="0">
              <a:solidFill>
                <a:srgbClr val="0C344C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51" name="TextBox 25"/>
          <p:cNvSpPr txBox="1"/>
          <p:nvPr/>
        </p:nvSpPr>
        <p:spPr>
          <a:xfrm>
            <a:off x="9021996" y="2218396"/>
            <a:ext cx="2908287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2400" b="1" dirty="0" smtClean="0">
                <a:solidFill>
                  <a:srgbClr val="0C344C"/>
                </a:solidFill>
                <a:latin typeface="+mj-lt"/>
                <a:cs typeface="Calibri Light" panose="020F0302020204030204" pitchFamily="34" charset="0"/>
              </a:rPr>
              <a:t>„ШТО АКО“</a:t>
            </a:r>
            <a:endParaRPr lang="en-US" sz="2400" b="1" dirty="0">
              <a:solidFill>
                <a:srgbClr val="0C344C"/>
              </a:solidFill>
              <a:latin typeface="+mj-lt"/>
              <a:cs typeface="Calibri Light" panose="020F030202020403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25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86831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7083380"/>
          </a:xfrm>
          <a:prstGeom prst="rect">
            <a:avLst/>
          </a:prstGeom>
          <a:solidFill>
            <a:srgbClr val="0C344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1163395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chemeClr val="accent4"/>
                </a:solidFill>
              </a:rPr>
              <a:t>МАРКЕТИНГ</a:t>
            </a:r>
            <a:r>
              <a:rPr lang="en-US" sz="2800" b="1" dirty="0" smtClean="0">
                <a:solidFill>
                  <a:schemeClr val="accent4"/>
                </a:solidFill>
              </a:rPr>
              <a:t> </a:t>
            </a:r>
            <a:r>
              <a:rPr lang="mk-MK" sz="2800" b="1" dirty="0" smtClean="0">
                <a:solidFill>
                  <a:schemeClr val="accent4"/>
                </a:solidFill>
              </a:rPr>
              <a:t>ИСТРАЖУВАЊЕ</a:t>
            </a:r>
            <a:br>
              <a:rPr lang="mk-MK" sz="2800" b="1" dirty="0" smtClean="0">
                <a:solidFill>
                  <a:schemeClr val="accent4"/>
                </a:solidFill>
              </a:rPr>
            </a:br>
            <a:r>
              <a:rPr lang="mk-MK" sz="2800" dirty="0" smtClean="0">
                <a:solidFill>
                  <a:schemeClr val="accent4"/>
                </a:solidFill>
              </a:rPr>
              <a:t>СОБИРАЊЕ НА ИНФОРМАЦИИ</a:t>
            </a:r>
            <a:r>
              <a:rPr lang="mk-MK" sz="2800" dirty="0" smtClean="0"/>
              <a:t/>
            </a:r>
            <a:br>
              <a:rPr lang="mk-MK" sz="2800" dirty="0" smtClean="0"/>
            </a:br>
            <a:endParaRPr lang="en-US" sz="2800" dirty="0"/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0709" y="24430"/>
            <a:ext cx="1105495" cy="526095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0" y="3251200"/>
            <a:ext cx="12192000" cy="577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4958C578-AA63-480E-AA51-EFFC345015B2}"/>
              </a:ext>
            </a:extLst>
          </p:cNvPr>
          <p:cNvGrpSpPr/>
          <p:nvPr/>
        </p:nvGrpSpPr>
        <p:grpSpPr>
          <a:xfrm>
            <a:off x="1600325" y="5228933"/>
            <a:ext cx="5478296" cy="619903"/>
            <a:chOff x="6408904" y="2347251"/>
            <a:chExt cx="5478296" cy="619903"/>
          </a:xfrm>
        </p:grpSpPr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1840DDF6-39B7-4FA0-BF59-38D3E20158AA}"/>
                </a:ext>
              </a:extLst>
            </p:cNvPr>
            <p:cNvSpPr txBox="1"/>
            <p:nvPr/>
          </p:nvSpPr>
          <p:spPr>
            <a:xfrm>
              <a:off x="6910161" y="2351601"/>
              <a:ext cx="4977039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ts val="300"/>
                </a:spcBef>
                <a:buClr>
                  <a:srgbClr val="C00000"/>
                </a:buClr>
              </a:pPr>
              <a:r>
                <a:rPr lang="mk-MK" sz="4000" b="1" dirty="0" smtClean="0">
                  <a:solidFill>
                    <a:schemeClr val="accent4"/>
                  </a:solidFill>
                </a:rPr>
                <a:t>ПРИМАРНИ</a:t>
              </a:r>
              <a:endParaRPr lang="en-US" sz="4000" b="1" dirty="0">
                <a:solidFill>
                  <a:schemeClr val="accent4"/>
                </a:solidFill>
              </a:endParaRPr>
            </a:p>
          </p:txBody>
        </p:sp>
        <p:sp>
          <p:nvSpPr>
            <p:cNvPr id="29" name="Freeform 1669">
              <a:extLst>
                <a:ext uri="{FF2B5EF4-FFF2-40B4-BE49-F238E27FC236}">
                  <a16:creationId xmlns="" xmlns:a16="http://schemas.microsoft.com/office/drawing/2014/main" id="{A6516CDC-745D-432F-B982-B4DCFD0C0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8904" y="2347251"/>
              <a:ext cx="285750" cy="285750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E6E6E6"/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4958C578-AA63-480E-AA51-EFFC345015B2}"/>
              </a:ext>
            </a:extLst>
          </p:cNvPr>
          <p:cNvGrpSpPr/>
          <p:nvPr/>
        </p:nvGrpSpPr>
        <p:grpSpPr>
          <a:xfrm>
            <a:off x="7995969" y="5097869"/>
            <a:ext cx="5478296" cy="619903"/>
            <a:chOff x="6408904" y="2347251"/>
            <a:chExt cx="5478296" cy="619903"/>
          </a:xfrm>
        </p:grpSpPr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1840DDF6-39B7-4FA0-BF59-38D3E20158AA}"/>
                </a:ext>
              </a:extLst>
            </p:cNvPr>
            <p:cNvSpPr txBox="1"/>
            <p:nvPr/>
          </p:nvSpPr>
          <p:spPr>
            <a:xfrm>
              <a:off x="6910161" y="2351601"/>
              <a:ext cx="4977039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ts val="300"/>
                </a:spcBef>
                <a:buClr>
                  <a:srgbClr val="C00000"/>
                </a:buClr>
              </a:pPr>
              <a:r>
                <a:rPr lang="mk-MK" sz="4000" b="1" dirty="0" smtClean="0">
                  <a:solidFill>
                    <a:schemeClr val="accent4"/>
                  </a:solidFill>
                </a:rPr>
                <a:t>СЕКУНДАРНИ</a:t>
              </a:r>
              <a:endParaRPr lang="en-US" sz="4000" b="1" dirty="0">
                <a:solidFill>
                  <a:schemeClr val="accent4"/>
                </a:solidFill>
              </a:endParaRPr>
            </a:p>
          </p:txBody>
        </p:sp>
        <p:sp>
          <p:nvSpPr>
            <p:cNvPr id="38" name="Freeform 1669">
              <a:extLst>
                <a:ext uri="{FF2B5EF4-FFF2-40B4-BE49-F238E27FC236}">
                  <a16:creationId xmlns="" xmlns:a16="http://schemas.microsoft.com/office/drawing/2014/main" id="{A6516CDC-745D-432F-B982-B4DCFD0C0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8904" y="2347251"/>
              <a:ext cx="285750" cy="285750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E6E6E6"/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461847" y="2811278"/>
            <a:ext cx="2357117" cy="1457694"/>
            <a:chOff x="920816" y="2053524"/>
            <a:chExt cx="1294484" cy="815037"/>
          </a:xfrm>
        </p:grpSpPr>
        <p:sp>
          <p:nvSpPr>
            <p:cNvPr id="23" name="Rectangle: Rounded Corners 12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: Rounded Corners 13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: Rounded Corners 14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857491" y="2811278"/>
            <a:ext cx="2357117" cy="1457694"/>
            <a:chOff x="920816" y="2053524"/>
            <a:chExt cx="1294484" cy="815037"/>
          </a:xfrm>
        </p:grpSpPr>
        <p:sp>
          <p:nvSpPr>
            <p:cNvPr id="34" name="Rectangle: Rounded Corners 12"/>
            <p:cNvSpPr/>
            <p:nvPr/>
          </p:nvSpPr>
          <p:spPr>
            <a:xfrm rot="18900000">
              <a:off x="920816" y="2233116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: Rounded Corners 13"/>
            <p:cNvSpPr/>
            <p:nvPr/>
          </p:nvSpPr>
          <p:spPr>
            <a:xfrm rot="18900000">
              <a:off x="1759444" y="2233117"/>
              <a:ext cx="455856" cy="455857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rgbClr val="0C344C"/>
                </a:gs>
                <a:gs pos="100000">
                  <a:srgbClr val="D80F7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: Rounded Corners 14"/>
            <p:cNvSpPr/>
            <p:nvPr/>
          </p:nvSpPr>
          <p:spPr>
            <a:xfrm rot="2700000">
              <a:off x="1160540" y="2053524"/>
              <a:ext cx="815037" cy="815038"/>
            </a:xfrm>
            <a:prstGeom prst="roundRect">
              <a:avLst>
                <a:gd name="adj" fmla="val 914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4459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656" y="1567233"/>
            <a:ext cx="6054073" cy="453572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1163395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rgbClr val="0070C0"/>
                </a:solidFill>
              </a:rPr>
              <a:t>МАРКЕТИНГ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mk-MK" sz="2800" b="1" dirty="0" smtClean="0">
                <a:solidFill>
                  <a:srgbClr val="0070C0"/>
                </a:solidFill>
              </a:rPr>
              <a:t>ИСТРАЖУВАЊЕ</a:t>
            </a:r>
            <a:br>
              <a:rPr lang="mk-MK" sz="2800" b="1" dirty="0" smtClean="0">
                <a:solidFill>
                  <a:srgbClr val="0070C0"/>
                </a:solidFill>
              </a:rPr>
            </a:br>
            <a:r>
              <a:rPr lang="mk-MK" sz="2800" dirty="0" smtClean="0">
                <a:solidFill>
                  <a:srgbClr val="0070C0"/>
                </a:solidFill>
              </a:rPr>
              <a:t>ПРИМЕРОК И ГОЛЕМИНА</a:t>
            </a:r>
            <a:br>
              <a:rPr lang="mk-MK" sz="2800" dirty="0" smtClean="0">
                <a:solidFill>
                  <a:srgbClr val="0070C0"/>
                </a:solidFill>
              </a:rPr>
            </a:b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7960658" y="1284872"/>
            <a:ext cx="4231342" cy="14055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mk-MK" b="1" dirty="0" smtClean="0">
                <a:solidFill>
                  <a:srgbClr val="002060"/>
                </a:solidFill>
              </a:rPr>
              <a:t> 1. КОЈ ЌЕ СЕ ИСПИТУВА</a:t>
            </a:r>
          </a:p>
          <a:p>
            <a:pPr algn="r"/>
            <a:r>
              <a:rPr lang="mk-MK" b="1" dirty="0" smtClean="0">
                <a:solidFill>
                  <a:srgbClr val="002060"/>
                </a:solidFill>
              </a:rPr>
              <a:t>2. КОЛКАВ ДА БИДЕ ПРИМЕРОКОТ</a:t>
            </a:r>
          </a:p>
          <a:p>
            <a:pPr algn="r"/>
            <a:r>
              <a:rPr lang="mk-MK" b="1" dirty="0" smtClean="0">
                <a:solidFill>
                  <a:srgbClr val="002060"/>
                </a:solidFill>
              </a:rPr>
              <a:t>3. КАКО ДА СЕ ИЗБЕРЕ</a:t>
            </a:r>
          </a:p>
        </p:txBody>
      </p:sp>
      <p:sp>
        <p:nvSpPr>
          <p:cNvPr id="8" name="Rectangle 7"/>
          <p:cNvSpPr/>
          <p:nvPr/>
        </p:nvSpPr>
        <p:spPr>
          <a:xfrm>
            <a:off x="17183" y="3962837"/>
            <a:ext cx="3846480" cy="64558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800" dirty="0" smtClean="0"/>
              <a:t>ПРИГОДЕН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17181" y="4593595"/>
            <a:ext cx="3846482" cy="64558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800" dirty="0" smtClean="0"/>
              <a:t>НАМЕРЕН</a:t>
            </a:r>
            <a:endParaRPr lang="en-US" sz="2800" dirty="0"/>
          </a:p>
        </p:txBody>
      </p:sp>
      <p:sp>
        <p:nvSpPr>
          <p:cNvPr id="10" name="Rectangle 9"/>
          <p:cNvSpPr/>
          <p:nvPr/>
        </p:nvSpPr>
        <p:spPr>
          <a:xfrm>
            <a:off x="0" y="5234617"/>
            <a:ext cx="3863664" cy="64558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800" dirty="0" smtClean="0"/>
              <a:t>КВОТЕН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0" y="5824136"/>
            <a:ext cx="3863664" cy="64558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800" dirty="0" smtClean="0"/>
              <a:t>СНЕЖНА ТОПКА</a:t>
            </a:r>
            <a:endParaRPr lang="en-US" sz="2800" dirty="0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77559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rgbClr val="0070C0"/>
                </a:solidFill>
              </a:rPr>
              <a:t>ОДРЖЛИВ РАЗВОЈ</a:t>
            </a:r>
            <a:r>
              <a:rPr lang="mk-MK" sz="2800" dirty="0" smtClean="0">
                <a:solidFill>
                  <a:srgbClr val="0070C0"/>
                </a:solidFill>
              </a:rPr>
              <a:t/>
            </a:r>
            <a:br>
              <a:rPr lang="mk-MK" sz="2800" dirty="0" smtClean="0">
                <a:solidFill>
                  <a:srgbClr val="0070C0"/>
                </a:solidFill>
              </a:rPr>
            </a:b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86011743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95076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1163395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rgbClr val="0070C0"/>
                </a:solidFill>
              </a:rPr>
              <a:t>КРИТЕРИУМИ И ВАРИЈАБЛИ </a:t>
            </a:r>
          </a:p>
          <a:p>
            <a:r>
              <a:rPr lang="mk-MK" sz="2800" b="1" dirty="0" smtClean="0">
                <a:solidFill>
                  <a:srgbClr val="0070C0"/>
                </a:solidFill>
              </a:rPr>
              <a:t>ЗА СЕГМЕНТАЦИЈА НА ЗЕЛЕНИОТ ПАЗАР</a:t>
            </a:r>
            <a:r>
              <a:rPr lang="mk-MK" sz="2800" dirty="0" smtClean="0">
                <a:solidFill>
                  <a:srgbClr val="0070C0"/>
                </a:solidFill>
              </a:rPr>
              <a:t/>
            </a:r>
            <a:br>
              <a:rPr lang="mk-MK" sz="2800" dirty="0" smtClean="0">
                <a:solidFill>
                  <a:srgbClr val="0070C0"/>
                </a:solidFill>
              </a:rPr>
            </a:b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854537"/>
              </p:ext>
            </p:extLst>
          </p:nvPr>
        </p:nvGraphicFramePr>
        <p:xfrm>
          <a:off x="1996033" y="2502746"/>
          <a:ext cx="8128000" cy="321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КРИТЕРИУИ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ВАРИЈАБЛИ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ДЕОГРАФСКИ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Пол возраст, религија, образование, занимање, семејство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ПСИХОГРАФСКИ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Животен стил, мотивација,</a:t>
                      </a:r>
                      <a:r>
                        <a:rPr lang="mk-MK" baseline="0" dirty="0" smtClean="0"/>
                        <a:t> вредност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ОДНЕСУВАЧКИ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Знаење, став, користење на производ, однесување во купувањето, лојалност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ГРИЖА ЗА ОКОЛИНАТА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Знаење, приврзаност, еколошка свест, субјективни норми, активизам, пријателско однесување, купување</a:t>
                      </a:r>
                      <a:r>
                        <a:rPr lang="mk-MK" baseline="0" dirty="0" smtClean="0"/>
                        <a:t> на зелени производи, рециклирање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58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908749" y="206700"/>
            <a:ext cx="10515600" cy="77559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rgbClr val="0070C0"/>
                </a:solidFill>
              </a:rPr>
              <a:t>ПРИНЦИПИ КОИ ВОДАТ КОН ОДРЖЛИВО ОПШТЕСТВО</a:t>
            </a:r>
            <a:r>
              <a:rPr lang="mk-MK" sz="2800" dirty="0" smtClean="0">
                <a:solidFill>
                  <a:srgbClr val="0070C0"/>
                </a:solidFill>
              </a:rPr>
              <a:t/>
            </a:r>
            <a:br>
              <a:rPr lang="mk-MK" sz="2800" dirty="0" smtClean="0">
                <a:solidFill>
                  <a:srgbClr val="0070C0"/>
                </a:solidFill>
              </a:rPr>
            </a:b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8446530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7421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="" xmlns:a16="http://schemas.microsoft.com/office/drawing/2014/main" id="{731E0774-59FD-4D9A-9AAF-AAAD4B503A1A}"/>
              </a:ext>
            </a:extLst>
          </p:cNvPr>
          <p:cNvSpPr txBox="1">
            <a:spLocks/>
          </p:cNvSpPr>
          <p:nvPr/>
        </p:nvSpPr>
        <p:spPr>
          <a:xfrm>
            <a:off x="802233" y="359864"/>
            <a:ext cx="10515600" cy="77559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 smtClean="0">
                <a:solidFill>
                  <a:srgbClr val="0070C0"/>
                </a:solidFill>
              </a:rPr>
              <a:t>ПРЕГЛЕД НА КОНЦЕПЦИИ</a:t>
            </a:r>
            <a:r>
              <a:rPr lang="mk-MK" sz="2800" dirty="0" smtClean="0"/>
              <a:t/>
            </a:r>
            <a:br>
              <a:rPr lang="mk-MK" sz="2800" dirty="0" smtClean="0"/>
            </a:br>
            <a:endParaRPr lang="en-US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82E11E-23DF-4BE2-9DFC-7EFFD95F0FC3}"/>
              </a:ext>
            </a:extLst>
          </p:cNvPr>
          <p:cNvSpPr/>
          <p:nvPr/>
        </p:nvSpPr>
        <p:spPr>
          <a:xfrm>
            <a:off x="304800" y="0"/>
            <a:ext cx="373743" cy="667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79274B2D-E9CA-44C9-B175-737DA5A01CA8}"/>
              </a:ext>
            </a:extLst>
          </p:cNvPr>
          <p:cNvCxnSpPr/>
          <p:nvPr/>
        </p:nvCxnSpPr>
        <p:spPr>
          <a:xfrm>
            <a:off x="5880100" y="594499"/>
            <a:ext cx="63119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2" y="6508803"/>
            <a:ext cx="809739" cy="28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1" y="6488262"/>
            <a:ext cx="694315" cy="326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600" y="6508803"/>
            <a:ext cx="1535490" cy="326166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73865390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56088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 01">
      <a:majorFont>
        <a:latin typeface="Century Gothic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2745</TotalTime>
  <Words>445</Words>
  <Application>Microsoft Office PowerPoint</Application>
  <PresentationFormat>Widescreen</PresentationFormat>
  <Paragraphs>87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Maja Kocoska</cp:lastModifiedBy>
  <cp:revision>152</cp:revision>
  <dcterms:created xsi:type="dcterms:W3CDTF">2018-04-04T07:00:22Z</dcterms:created>
  <dcterms:modified xsi:type="dcterms:W3CDTF">2020-07-03T16:46:33Z</dcterms:modified>
</cp:coreProperties>
</file>